
<file path=[Content_Types].xml><?xml version="1.0" encoding="utf-8"?>
<Types xmlns="http://schemas.openxmlformats.org/package/2006/content-types"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Microsoft_Equation3.bin" ContentType="application/vnd.openxmlformats-officedocument.oleObject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8.bin" ContentType="application/vnd.openxmlformats-officedocument.oleObject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Default Extension="tiff" ContentType="image/tiff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6.bin" ContentType="application/vnd.openxmlformats-officedocument.oleObject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3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86" r:id="rId3"/>
    <p:sldId id="306" r:id="rId4"/>
    <p:sldId id="399" r:id="rId5"/>
    <p:sldId id="388" r:id="rId6"/>
    <p:sldId id="400" r:id="rId7"/>
    <p:sldId id="382" r:id="rId8"/>
    <p:sldId id="396" r:id="rId9"/>
    <p:sldId id="401" r:id="rId10"/>
    <p:sldId id="397" r:id="rId11"/>
    <p:sldId id="402" r:id="rId12"/>
    <p:sldId id="403" r:id="rId13"/>
    <p:sldId id="404" r:id="rId14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464" autoAdjust="0"/>
  </p:normalViewPr>
  <p:slideViewPr>
    <p:cSldViewPr>
      <p:cViewPr varScale="1">
        <p:scale>
          <a:sx n="135" d="100"/>
          <a:sy n="135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149261B-58E4-42A2-BFB5-D957DCCFDAC2}" type="datetimeFigureOut">
              <a:rPr lang="it-IT" smtClean="0"/>
              <a:pPr/>
              <a:t>12/19/13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17210D9-92B3-4D33-AF0E-A66EA616DE2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6EDA382-3874-4DBB-A5D6-4EDA4906C9F7}" type="datetimeFigureOut">
              <a:rPr lang="it-IT" smtClean="0"/>
              <a:pPr/>
              <a:t>12/19/13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7346569-6E62-40AB-9E54-2EE7DE24C592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Click to edit Master text styles</a:t>
            </a:r>
          </a:p>
          <a:p>
            <a:pPr lvl="1" eaLnBrk="1" latinLnBrk="0" hangingPunct="1"/>
            <a:r>
              <a:rPr kumimoji="0" lang="it-IT" smtClean="0"/>
              <a:t>Second level</a:t>
            </a:r>
          </a:p>
          <a:p>
            <a:pPr lvl="2" eaLnBrk="1" latinLnBrk="0" hangingPunct="1"/>
            <a:r>
              <a:rPr kumimoji="0" lang="it-IT" smtClean="0"/>
              <a:t>Third level</a:t>
            </a:r>
          </a:p>
          <a:p>
            <a:pPr lvl="3" eaLnBrk="1" latinLnBrk="0" hangingPunct="1"/>
            <a:r>
              <a:rPr kumimoji="0" lang="it-IT" smtClean="0"/>
              <a:t>Fourth level</a:t>
            </a:r>
          </a:p>
          <a:p>
            <a:pPr lvl="4" eaLnBrk="1" latinLnBrk="0" hangingPunct="1"/>
            <a:r>
              <a:rPr kumimoji="0" lang="it-IT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tiff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ADRANT_ASB_V4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0684"/>
            <a:ext cx="9144000" cy="555663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it-IT" sz="4800" dirty="0" smtClean="0"/>
              <a:t>PAX DETECTOR</a:t>
            </a:r>
            <a:endParaRPr lang="it-IT" sz="480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0" y="6288088"/>
            <a:ext cx="1887538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905250" y="6288088"/>
            <a:ext cx="523875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50288" y="219075"/>
            <a:ext cx="493712" cy="365125"/>
          </a:xfrm>
        </p:spPr>
        <p:txBody>
          <a:bodyPr/>
          <a:lstStyle/>
          <a:p>
            <a:fld id="{F5D100D9-5B0A-46D2-AD38-6AD149D72E6E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0" y="5334000"/>
            <a:ext cx="6400800" cy="609600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12/12/2013 MORNIG MEETING</a:t>
            </a:r>
          </a:p>
          <a:p>
            <a:r>
              <a:rPr lang="it-IT" sz="2000" dirty="0" smtClean="0"/>
              <a:t>LAYOUT UPGRADE</a:t>
            </a:r>
            <a:endParaRPr lang="it-IT" sz="2000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5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5746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19812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 </a:t>
            </a:r>
            <a:r>
              <a:rPr lang="it-IT" sz="1600" b="1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+ READ-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 descr="QUADRANT_ASB_V4_7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035"/>
            <a:ext cx="9144000" cy="5553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25986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19812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 </a:t>
            </a:r>
            <a:r>
              <a:rPr lang="it-IT" sz="1600" b="1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+ READ-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QUADRANT_ASB_V4_8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035"/>
            <a:ext cx="9144000" cy="5553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27010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19812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lang="it-IT" sz="1600" b="1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 READ-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QUADRANT_ASB_V4_9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035"/>
            <a:ext cx="9144000" cy="5553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28034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19812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lang="it-IT" sz="1600" b="1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 READ-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QUADRANT_ASB_V4_10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035"/>
            <a:ext cx="9144000" cy="5553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55330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0" y="1295400"/>
            <a:ext cx="9144000" cy="3505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DETECTOR QUADRANT DESIGN DEVELOPMENT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WORKING GROUP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V. CARASSITI , P. LENISA , S. MERZLIAKOV ,</a:t>
            </a:r>
            <a:r>
              <a:rPr kumimoji="0" lang="it-IT" sz="2000" b="1" i="0" u="none" strike="noStrike" kern="1200" cap="none" spc="0" normalizeH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C. WEIDEMANN</a:t>
            </a:r>
            <a:endParaRPr kumimoji="0" lang="it-IT" sz="20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QUADRANT_ASB_V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035"/>
            <a:ext cx="9144000" cy="5553929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8370" name="Equation" r:id="rId4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762000" y="76200"/>
            <a:ext cx="7315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DETECTOR QUADRANT : OVERALL 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VIEW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4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22914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762000" y="76200"/>
            <a:ext cx="7315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DETECTOR QUADRANT : OVERALL 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VIEW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QUADRANT_ASB_V4_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035"/>
            <a:ext cx="9144000" cy="5553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0386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762000" y="76200"/>
            <a:ext cx="7315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READOUT 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CONCEPT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Picture 28" descr="QUADRANT_ASB_V4_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0"/>
            <a:ext cx="9144000" cy="5553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6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23938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762000" y="76200"/>
            <a:ext cx="7315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READOUT 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CONCEPT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QUADRANT_ASB_V4_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035"/>
            <a:ext cx="9144000" cy="5553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7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9250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19812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+ READ-OUT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 descr="QUADRANT_ASB_V4_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0"/>
            <a:ext cx="9144000" cy="5553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QUADRANT_ASB_V4_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035"/>
            <a:ext cx="9144000" cy="5553929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8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4722" name="Equation" r:id="rId4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19812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+ READ-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9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24962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19812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+ READ-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QUADRANT_ASB_V4_6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035"/>
            <a:ext cx="9144000" cy="5553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6526</TotalTime>
  <Words>133</Words>
  <Application>Microsoft Macintosh PowerPoint</Application>
  <PresentationFormat>On-screen Show (4:3)</PresentationFormat>
  <Paragraphs>34</Paragraphs>
  <Slides>13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Apex</vt:lpstr>
      <vt:lpstr>Equation</vt:lpstr>
      <vt:lpstr>PAX DETECTOR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INFN - Sezione di Ferrara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GIGATRACKER</dc:title>
  <dc:creator>Carassiti Vittore</dc:creator>
  <cp:lastModifiedBy>Vittore Carassiti</cp:lastModifiedBy>
  <cp:revision>781</cp:revision>
  <dcterms:created xsi:type="dcterms:W3CDTF">2013-12-19T13:55:16Z</dcterms:created>
  <dcterms:modified xsi:type="dcterms:W3CDTF">2013-12-19T14:11:16Z</dcterms:modified>
</cp:coreProperties>
</file>