
<file path=[Content_Types].xml><?xml version="1.0" encoding="utf-8"?>
<Types xmlns="http://schemas.openxmlformats.org/package/2006/content-types"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Microsoft_Equation14.bin" ContentType="application/vnd.openxmlformats-officedocument.oleObject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3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7" r:id="rId8"/>
    <p:sldId id="396" r:id="rId9"/>
    <p:sldId id="398" r:id="rId10"/>
    <p:sldId id="399" r:id="rId11"/>
    <p:sldId id="400" r:id="rId12"/>
    <p:sldId id="401" r:id="rId13"/>
    <p:sldId id="402" r:id="rId14"/>
    <p:sldId id="403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464" autoAdjust="0"/>
  </p:normalViewPr>
  <p:slideViewPr>
    <p:cSldViewPr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49261B-58E4-42A2-BFB5-D957DCCFDAC2}" type="datetimeFigureOut">
              <a:rPr lang="it-IT" smtClean="0"/>
              <a:pPr/>
              <a:t>8/9/13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7210D9-92B3-4D33-AF0E-A66EA616DE2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DA382-3874-4DBB-A5D6-4EDA4906C9F7}" type="datetimeFigureOut">
              <a:rPr lang="it-IT" smtClean="0"/>
              <a:pPr/>
              <a:t>8/9/13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346569-6E62-40AB-9E54-2EE7DE24C59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V. Carassiti - INFN FE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Ferrara , 08/2013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1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118" y="2362200"/>
            <a:ext cx="5171882" cy="3284788"/>
          </a:xfrm>
          <a:prstGeom prst="rect">
            <a:avLst/>
          </a:prstGeom>
        </p:spPr>
      </p:pic>
      <p:pic>
        <p:nvPicPr>
          <p:cNvPr id="10" name="Picture 9" descr="fig1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4876800" cy="30973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857255"/>
          </a:xfrm>
        </p:spPr>
        <p:txBody>
          <a:bodyPr>
            <a:normAutofit/>
          </a:bodyPr>
          <a:lstStyle/>
          <a:p>
            <a:r>
              <a:rPr lang="it-IT" sz="4800" dirty="0" smtClean="0"/>
              <a:t>NA</a:t>
            </a:r>
            <a:r>
              <a:rPr lang="it-IT" dirty="0" smtClean="0"/>
              <a:t>62 RICH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0" y="6288088"/>
            <a:ext cx="1887538" cy="365125"/>
          </a:xfrm>
        </p:spPr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05250" y="6288088"/>
            <a:ext cx="5238750" cy="365125"/>
          </a:xfrm>
        </p:spPr>
        <p:txBody>
          <a:bodyPr/>
          <a:lstStyle/>
          <a:p>
            <a:r>
              <a:rPr lang="en-US" smtClean="0"/>
              <a:t>V. Carassiti - INFN FE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50288" y="219075"/>
            <a:ext cx="493712" cy="365125"/>
          </a:xfrm>
        </p:spPr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609600"/>
          </a:xfrm>
        </p:spPr>
        <p:txBody>
          <a:bodyPr>
            <a:normAutofit/>
          </a:bodyPr>
          <a:lstStyle/>
          <a:p>
            <a:r>
              <a:rPr lang="it-IT" dirty="0" smtClean="0"/>
              <a:t>STATUS REPORT</a:t>
            </a:r>
            <a:endParaRPr lang="it-IT" sz="2000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6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CENTRAL MIRROR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2194" name="Equation" r:id="rId4" imgW="114120" imgH="215640" progId="Equation.3">
              <p:embed/>
            </p:oleObj>
          </a:graphicData>
        </a:graphic>
      </p:graphicFrame>
      <p:cxnSp>
        <p:nvCxnSpPr>
          <p:cNvPr id="10" name="Straight Connector 9"/>
          <p:cNvCxnSpPr>
            <a:stCxn id="11" idx="0"/>
          </p:cNvCxnSpPr>
          <p:nvPr/>
        </p:nvCxnSpPr>
        <p:spPr>
          <a:xfrm rot="16200000" flipV="1">
            <a:off x="3435158" y="3880047"/>
            <a:ext cx="1295400" cy="100290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5029200"/>
            <a:ext cx="154862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MIRROR SUPPORT</a:t>
            </a:r>
            <a:endParaRPr lang="it-IT" sz="1200" dirty="0"/>
          </a:p>
        </p:txBody>
      </p:sp>
      <p:cxnSp>
        <p:nvCxnSpPr>
          <p:cNvPr id="13" name="Straight Connector 12"/>
          <p:cNvCxnSpPr>
            <a:stCxn id="17" idx="3"/>
          </p:cNvCxnSpPr>
          <p:nvPr/>
        </p:nvCxnSpPr>
        <p:spPr>
          <a:xfrm flipH="1">
            <a:off x="2286003" y="1069033"/>
            <a:ext cx="322403" cy="7396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838200"/>
            <a:ext cx="260840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TENSIONING RIBBON</a:t>
            </a:r>
          </a:p>
          <a:p>
            <a:r>
              <a:rPr lang="it-IT" sz="1200" dirty="0" smtClean="0"/>
              <a:t>(HORIZONTAL  AXIS ROTATION)</a:t>
            </a:r>
            <a:endParaRPr lang="it-IT" sz="1200" dirty="0"/>
          </a:p>
        </p:txBody>
      </p:sp>
      <p:cxnSp>
        <p:nvCxnSpPr>
          <p:cNvPr id="20" name="Straight Connector 19"/>
          <p:cNvCxnSpPr>
            <a:stCxn id="17" idx="3"/>
          </p:cNvCxnSpPr>
          <p:nvPr/>
        </p:nvCxnSpPr>
        <p:spPr>
          <a:xfrm>
            <a:off x="2608406" y="1069033"/>
            <a:ext cx="972994" cy="22636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029200"/>
            <a:ext cx="2362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SLIDING DOWEL SYSTEM</a:t>
            </a:r>
          </a:p>
          <a:p>
            <a:r>
              <a:rPr lang="it-IT" sz="1200" dirty="0" smtClean="0"/>
              <a:t>(VERTICAL  AXIS ROTATION)</a:t>
            </a:r>
            <a:endParaRPr lang="it-IT" sz="1200" dirty="0"/>
          </a:p>
        </p:txBody>
      </p:sp>
      <p:cxnSp>
        <p:nvCxnSpPr>
          <p:cNvPr id="24" name="Straight Connector 23"/>
          <p:cNvCxnSpPr>
            <a:stCxn id="23" idx="0"/>
          </p:cNvCxnSpPr>
          <p:nvPr/>
        </p:nvCxnSpPr>
        <p:spPr>
          <a:xfrm rot="5400000" flipH="1" flipV="1">
            <a:off x="1314455" y="3600455"/>
            <a:ext cx="1295390" cy="156210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0"/>
            <a:ext cx="62484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SLIDING DOWEL SYSTEM - 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4242" name="Equation" r:id="rId4" imgW="114120" imgH="215640" progId="Equation.3">
              <p:embed/>
            </p:oleObj>
          </a:graphicData>
        </a:graphic>
      </p:graphicFrame>
      <p:cxnSp>
        <p:nvCxnSpPr>
          <p:cNvPr id="10" name="Straight Connector 9"/>
          <p:cNvCxnSpPr>
            <a:stCxn id="11" idx="0"/>
          </p:cNvCxnSpPr>
          <p:nvPr/>
        </p:nvCxnSpPr>
        <p:spPr>
          <a:xfrm rot="16200000" flipV="1">
            <a:off x="4197158" y="4565847"/>
            <a:ext cx="1295400" cy="100290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5715000"/>
            <a:ext cx="1548621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MIRROR SUPPORT</a:t>
            </a:r>
            <a:endParaRPr lang="it-IT" sz="1200" dirty="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375441" y="2509040"/>
            <a:ext cx="1551801" cy="105011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9400" y="1219200"/>
            <a:ext cx="13716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KNOB SUPPORT</a:t>
            </a:r>
            <a:endParaRPr lang="it-IT" sz="1200" dirty="0"/>
          </a:p>
        </p:txBody>
      </p:sp>
      <p:cxnSp>
        <p:nvCxnSpPr>
          <p:cNvPr id="24" name="Straight Connector 23"/>
          <p:cNvCxnSpPr>
            <a:stCxn id="34" idx="0"/>
          </p:cNvCxnSpPr>
          <p:nvPr/>
        </p:nvCxnSpPr>
        <p:spPr>
          <a:xfrm rot="16200000" flipV="1">
            <a:off x="6027219" y="3116785"/>
            <a:ext cx="1371597" cy="199603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5715000"/>
            <a:ext cx="1442297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SLIDING DOWEL</a:t>
            </a:r>
            <a:endParaRPr lang="it-IT" sz="1200" dirty="0"/>
          </a:p>
        </p:txBody>
      </p:sp>
      <p:cxnSp>
        <p:nvCxnSpPr>
          <p:cNvPr id="25" name="Straight Connector 24"/>
          <p:cNvCxnSpPr>
            <a:stCxn id="22" idx="0"/>
          </p:cNvCxnSpPr>
          <p:nvPr/>
        </p:nvCxnSpPr>
        <p:spPr>
          <a:xfrm rot="5400000" flipH="1" flipV="1">
            <a:off x="1160678" y="4818279"/>
            <a:ext cx="1447792" cy="34565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600" y="4876800"/>
            <a:ext cx="1482197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ACTUATING BAR</a:t>
            </a:r>
            <a:endParaRPr lang="it-IT" sz="1200" dirty="0"/>
          </a:p>
        </p:txBody>
      </p:sp>
      <p:cxnSp>
        <p:nvCxnSpPr>
          <p:cNvPr id="29" name="Straight Connector 28"/>
          <p:cNvCxnSpPr>
            <a:stCxn id="28" idx="0"/>
          </p:cNvCxnSpPr>
          <p:nvPr/>
        </p:nvCxnSpPr>
        <p:spPr>
          <a:xfrm rot="16200000" flipV="1">
            <a:off x="4675854" y="3629954"/>
            <a:ext cx="1371600" cy="112209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91400" y="4800600"/>
            <a:ext cx="639268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KNOB</a:t>
            </a:r>
            <a:endParaRPr lang="it-IT" sz="1200" dirty="0"/>
          </a:p>
        </p:txBody>
      </p:sp>
      <p:cxnSp>
        <p:nvCxnSpPr>
          <p:cNvPr id="35" name="Straight Connector 34"/>
          <p:cNvCxnSpPr>
            <a:stCxn id="23" idx="2"/>
          </p:cNvCxnSpPr>
          <p:nvPr/>
        </p:nvCxnSpPr>
        <p:spPr>
          <a:xfrm rot="5400000">
            <a:off x="6158299" y="1738700"/>
            <a:ext cx="1399403" cy="9144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2400" y="2133600"/>
            <a:ext cx="125256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FIXED DOWEL</a:t>
            </a:r>
            <a:endParaRPr lang="it-IT" sz="1200" dirty="0"/>
          </a:p>
        </p:txBody>
      </p:sp>
      <p:cxnSp>
        <p:nvCxnSpPr>
          <p:cNvPr id="40" name="Straight Connector 39"/>
          <p:cNvCxnSpPr>
            <a:stCxn id="39" idx="2"/>
          </p:cNvCxnSpPr>
          <p:nvPr/>
        </p:nvCxnSpPr>
        <p:spPr>
          <a:xfrm rot="16200000" flipH="1">
            <a:off x="527841" y="2661440"/>
            <a:ext cx="1551801" cy="105011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SLIDING DOWEL SYSTEM - DETAIL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6290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MIRROR IN PLACE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7314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ig1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1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65553" y="457200"/>
            <a:ext cx="9131106" cy="5799388"/>
          </a:xfrm>
          <a:prstGeom prst="rect">
            <a:avLst/>
          </a:prstGeom>
        </p:spPr>
      </p:pic>
      <p:pic>
        <p:nvPicPr>
          <p:cNvPr id="9" name="Picture 8" descr="fig1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57200"/>
            <a:ext cx="9153813" cy="58138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0"/>
            <a:ext cx="64770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TOOLING ASSEMBLING THE MIRROR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 UPGRADE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362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MIRRORS–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FRONT VIEW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62498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ig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MIRRORS–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VIEW RIGTH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5026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fig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MIRRORS–</a:t>
            </a:r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VIEW LEFT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6050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ig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RIBBONS &amp; MIRROR SUPPORTS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7074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fig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HOLES ON THE SUPPORTING PANELS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8098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ig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8075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0"/>
            <a:ext cx="55626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HOLES ON THE SUPPORTING PANELS - DETAIL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0146" name="Equation" r:id="rId4" imgW="114120" imgH="215640" progId="Equation.3">
              <p:embed/>
            </p:oleObj>
          </a:graphicData>
        </a:graphic>
      </p:graphicFrame>
      <p:cxnSp>
        <p:nvCxnSpPr>
          <p:cNvPr id="10" name="Straight Connector 9"/>
          <p:cNvCxnSpPr>
            <a:stCxn id="11" idx="0"/>
          </p:cNvCxnSpPr>
          <p:nvPr/>
        </p:nvCxnSpPr>
        <p:spPr>
          <a:xfrm rot="5400000" flipH="1" flipV="1">
            <a:off x="1976377" y="1290578"/>
            <a:ext cx="609600" cy="168604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438400"/>
            <a:ext cx="180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TENSIONING RIBBON</a:t>
            </a:r>
            <a:endParaRPr lang="it-IT" sz="1200" dirty="0"/>
          </a:p>
        </p:txBody>
      </p:sp>
      <p:cxnSp>
        <p:nvCxnSpPr>
          <p:cNvPr id="16" name="Straight Connector 15"/>
          <p:cNvCxnSpPr>
            <a:stCxn id="17" idx="0"/>
          </p:cNvCxnSpPr>
          <p:nvPr/>
        </p:nvCxnSpPr>
        <p:spPr>
          <a:xfrm rot="5400000" flipH="1" flipV="1">
            <a:off x="2403586" y="2479785"/>
            <a:ext cx="685800" cy="15174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3581400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MIRROR SUPPORT (CONE)</a:t>
            </a:r>
            <a:endParaRPr lang="it-IT" sz="1200" dirty="0"/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 rot="10800000">
            <a:off x="5410210" y="2286006"/>
            <a:ext cx="1142991" cy="59569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2743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TRANSMISSION SUPPORT</a:t>
            </a:r>
            <a:endParaRPr lang="it-IT" sz="1200" dirty="0"/>
          </a:p>
        </p:txBody>
      </p:sp>
      <p:cxnSp>
        <p:nvCxnSpPr>
          <p:cNvPr id="20" name="Straight Connector 19"/>
          <p:cNvCxnSpPr>
            <a:stCxn id="21" idx="3"/>
          </p:cNvCxnSpPr>
          <p:nvPr/>
        </p:nvCxnSpPr>
        <p:spPr>
          <a:xfrm flipV="1">
            <a:off x="4579479" y="5410200"/>
            <a:ext cx="2049921" cy="2909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00" y="5562600"/>
            <a:ext cx="845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PLANE </a:t>
            </a:r>
            <a:r>
              <a:rPr lang="it-IT" sz="1200" dirty="0" err="1" smtClean="0"/>
              <a:t>B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TENSIONING RIBBONS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89122" name="Equation" r:id="rId3" imgW="114120" imgH="215640" progId="Equation.3">
              <p:embed/>
            </p:oleObj>
          </a:graphicData>
        </a:graphic>
      </p:graphicFrame>
      <p:pic>
        <p:nvPicPr>
          <p:cNvPr id="9" name="Picture 8" descr="fig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38100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CENTRAL MIRROR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Ferrara , 08/2013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1170" name="Equation" r:id="rId3" imgW="114120" imgH="215640" progId="Equation.3">
              <p:embed/>
            </p:oleObj>
          </a:graphicData>
        </a:graphic>
      </p:graphicFrame>
      <p:pic>
        <p:nvPicPr>
          <p:cNvPr id="8" name="Picture 7" descr="fig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1" idx="3"/>
          </p:cNvCxnSpPr>
          <p:nvPr/>
        </p:nvCxnSpPr>
        <p:spPr>
          <a:xfrm flipV="1">
            <a:off x="1940846" y="3429000"/>
            <a:ext cx="1335754" cy="7481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4038600"/>
            <a:ext cx="125504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/>
              <a:t>TWO DOWELS</a:t>
            </a:r>
            <a:endParaRPr lang="it-IT" sz="1200" dirty="0"/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940846" y="3429000"/>
            <a:ext cx="1792954" cy="74810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6366</TotalTime>
  <Words>293</Words>
  <Application>Microsoft Macintosh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Equation</vt:lpstr>
      <vt:lpstr>NA62 RICH</vt:lpstr>
      <vt:lpstr>THE MIRRORS– FRONT VIEW</vt:lpstr>
      <vt:lpstr>THE MIRRORS– SIDE VIEW RIGTH</vt:lpstr>
      <vt:lpstr>THE MIRRORS– SIDE VIEW LEFT</vt:lpstr>
      <vt:lpstr>STABILIZING RIBBONS &amp; MIRROR SUPPORTS</vt:lpstr>
      <vt:lpstr>THE HOLES ON THE SUPPORTING PANELS </vt:lpstr>
      <vt:lpstr>THE HOLES ON THE SUPPORTING PANELS - DETAIL </vt:lpstr>
      <vt:lpstr>THE TENSIONING RIBBONS </vt:lpstr>
      <vt:lpstr>THE HALF CENTRAL MIRROR</vt:lpstr>
      <vt:lpstr>THE HALF CENTRAL MIRROR</vt:lpstr>
      <vt:lpstr>THE SLIDING DOWEL SYSTEM - DETAIL</vt:lpstr>
      <vt:lpstr>THE SLIDING DOWEL SYSTEM - DETAIL</vt:lpstr>
      <vt:lpstr>THE HALF MIRROR IN PLACE</vt:lpstr>
      <vt:lpstr>THE TOOLING ASSEMBLING THE MIRROR – FINAL UPGRADE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GIGATRACKER</dc:title>
  <dc:creator>Carassiti Vittore</dc:creator>
  <cp:lastModifiedBy>Vittore Carassiti</cp:lastModifiedBy>
  <cp:revision>767</cp:revision>
  <dcterms:created xsi:type="dcterms:W3CDTF">2013-08-09T06:06:41Z</dcterms:created>
  <dcterms:modified xsi:type="dcterms:W3CDTF">2013-08-09T07:08:52Z</dcterms:modified>
</cp:coreProperties>
</file>