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2090" r:id="rId2"/>
    <p:sldId id="2098" r:id="rId3"/>
    <p:sldId id="2097" r:id="rId4"/>
    <p:sldId id="2099" r:id="rId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aristo Cisbani" initials="EC" lastIdx="2" clrIdx="0"/>
  <p:cmAuthor id="1" name="Cвой" initials="C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CFF3D"/>
    <a:srgbClr val="9B252B"/>
    <a:srgbClr val="DFD455"/>
    <a:srgbClr val="E03DDA"/>
    <a:srgbClr val="FF48F7"/>
    <a:srgbClr val="DFD2E7"/>
    <a:srgbClr val="E3CBE7"/>
    <a:srgbClr val="D9B8D6"/>
    <a:srgbClr val="C4A5BF"/>
    <a:srgbClr val="E4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4" autoAdjust="0"/>
    <p:restoredTop sz="94737" autoAdjust="0"/>
  </p:normalViewPr>
  <p:slideViewPr>
    <p:cSldViewPr snapToGrid="0" snapToObjects="1">
      <p:cViewPr>
        <p:scale>
          <a:sx n="110" d="100"/>
          <a:sy n="110" d="100"/>
        </p:scale>
        <p:origin x="-472" y="-6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7" Type="http://schemas.openxmlformats.org/officeDocument/2006/relationships/handoutMaster" Target="handoutMasters/handoutMaster1.xml"/><Relationship Id="rId8" Type="http://schemas.openxmlformats.org/officeDocument/2006/relationships/printerSettings" Target="printerSettings/printerSettings1.bin"/><Relationship Id="rId9" Type="http://schemas.openxmlformats.org/officeDocument/2006/relationships/commentAuthors" Target="commentAuthors.xml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8728B-32A3-944B-A7BD-DD912AC76995}" type="datetimeFigureOut">
              <a:rPr lang="en-US" smtClean="0"/>
              <a:pPr/>
              <a:t>24/01/18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D5413-665A-8C4B-B85F-5C603DCC17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94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FB9905-6D89-A143-8EF2-FB1A254D5AAB}" type="datetime1">
              <a:rPr lang="en-US"/>
              <a:pPr>
                <a:defRPr/>
              </a:pPr>
              <a:t>24/01/18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649E0E-4C44-FB4C-A473-DE36212A8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0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Aggiungere </a:t>
            </a:r>
            <a:r>
              <a:rPr lang="it-IT" baseline="0" dirty="0" err="1" smtClean="0"/>
              <a:t>range</a:t>
            </a:r>
            <a:r>
              <a:rPr lang="it-IT" baseline="0" dirty="0" smtClean="0"/>
              <a:t> di </a:t>
            </a:r>
            <a:r>
              <a:rPr lang="it-IT" baseline="0" dirty="0" err="1" smtClean="0"/>
              <a:t>validita’</a:t>
            </a:r>
            <a:r>
              <a:rPr lang="it-IT" baseline="0" dirty="0" smtClean="0"/>
              <a:t> per fattorizzazione </a:t>
            </a:r>
            <a:r>
              <a:rPr lang="it-IT" baseline="0" dirty="0" err="1" smtClean="0"/>
              <a:t>GPDs</a:t>
            </a:r>
            <a:endParaRPr lang="it-IT" baseline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M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511099"/>
            <a:ext cx="7239000" cy="3358445"/>
          </a:xfrm>
          <a:prstGeom prst="rect">
            <a:avLst/>
          </a:prstGeom>
        </p:spPr>
      </p:pic>
      <p:pic>
        <p:nvPicPr>
          <p:cNvPr id="6" name="Picture 5" descr="Protone_3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4" y="858849"/>
            <a:ext cx="6465455" cy="28600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54" y="70554"/>
            <a:ext cx="4814455" cy="87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3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54" y="70554"/>
            <a:ext cx="4814455" cy="870776"/>
          </a:xfrm>
          <a:prstGeom prst="rect">
            <a:avLst/>
          </a:prstGeom>
        </p:spPr>
      </p:pic>
      <p:pic>
        <p:nvPicPr>
          <p:cNvPr id="3" name="Picture 2" descr="3d-RICH_interior_IMG_20171219_11115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5774"/>
            <a:ext cx="4862622" cy="2735225"/>
          </a:xfrm>
          <a:prstGeom prst="rect">
            <a:avLst/>
          </a:prstGeom>
        </p:spPr>
      </p:pic>
      <p:pic>
        <p:nvPicPr>
          <p:cNvPr id="4" name="Picture 3" descr="Cev_3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22" y="2800844"/>
            <a:ext cx="4281378" cy="4057155"/>
          </a:xfrm>
          <a:prstGeom prst="rect">
            <a:avLst/>
          </a:prstGeom>
        </p:spPr>
      </p:pic>
      <p:pic>
        <p:nvPicPr>
          <p:cNvPr id="5" name="Picture 4" descr="IMG_20180106_1453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758"/>
            <a:ext cx="4862622" cy="2730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18545" y="1339273"/>
            <a:ext cx="3790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Ring-Imaging Cherenkov</a:t>
            </a:r>
          </a:p>
          <a:p>
            <a:endParaRPr lang="en-US" dirty="0"/>
          </a:p>
          <a:p>
            <a:r>
              <a:rPr lang="en-US" dirty="0" smtClean="0"/>
              <a:t>per </a:t>
            </a:r>
            <a:r>
              <a:rPr lang="en-US" dirty="0" err="1" smtClean="0"/>
              <a:t>identificare</a:t>
            </a:r>
            <a:r>
              <a:rPr lang="en-US" dirty="0" smtClean="0"/>
              <a:t> </a:t>
            </a:r>
            <a:r>
              <a:rPr lang="en-US" dirty="0" err="1" smtClean="0"/>
              <a:t>particelle</a:t>
            </a:r>
            <a:r>
              <a:rPr lang="en-US" dirty="0" smtClean="0"/>
              <a:t> e </a:t>
            </a:r>
            <a:r>
              <a:rPr lang="en-US" dirty="0" err="1" smtClean="0"/>
              <a:t>dedurne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sapore</a:t>
            </a:r>
            <a:r>
              <a:rPr lang="en-US" dirty="0" smtClean="0"/>
              <a:t> </a:t>
            </a:r>
            <a:r>
              <a:rPr lang="en-US" dirty="0" err="1" smtClean="0"/>
              <a:t>dei</a:t>
            </a:r>
            <a:r>
              <a:rPr lang="en-US" dirty="0" smtClean="0"/>
              <a:t> quark </a:t>
            </a:r>
            <a:r>
              <a:rPr lang="en-US" dirty="0" err="1" smtClean="0"/>
              <a:t>interagenti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23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IC_cine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54" y="967119"/>
            <a:ext cx="4375727" cy="56619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54" y="70554"/>
            <a:ext cx="4814455" cy="870776"/>
          </a:xfrm>
          <a:prstGeom prst="rect">
            <a:avLst/>
          </a:prstGeom>
        </p:spPr>
      </p:pic>
      <p:pic>
        <p:nvPicPr>
          <p:cNvPr id="5" name="Picture 4" descr="Si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07" y="4841893"/>
            <a:ext cx="4358723" cy="1775627"/>
          </a:xfrm>
          <a:prstGeom prst="rect">
            <a:avLst/>
          </a:prstGeom>
        </p:spPr>
      </p:pic>
      <p:pic>
        <p:nvPicPr>
          <p:cNvPr id="6" name="Picture 5" descr="IMG_20160421_1904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85" y="1481430"/>
            <a:ext cx="1955367" cy="2607156"/>
          </a:xfrm>
          <a:prstGeom prst="rect">
            <a:avLst/>
          </a:prstGeom>
        </p:spPr>
      </p:pic>
      <p:pic>
        <p:nvPicPr>
          <p:cNvPr id="7" name="Picture 6" descr="IMG_20160421_19141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063" y="1458340"/>
            <a:ext cx="1955367" cy="26071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6818" y="1002884"/>
            <a:ext cx="3366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Nuova</a:t>
            </a:r>
            <a:r>
              <a:rPr lang="en-US" dirty="0" smtClean="0"/>
              <a:t> </a:t>
            </a:r>
            <a:r>
              <a:rPr lang="en-US" dirty="0" err="1" smtClean="0"/>
              <a:t>generazione</a:t>
            </a:r>
            <a:r>
              <a:rPr lang="en-US" dirty="0" smtClean="0"/>
              <a:t> di </a:t>
            </a:r>
            <a:r>
              <a:rPr lang="en-US" dirty="0" err="1" smtClean="0"/>
              <a:t>rivelatori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06818" y="4329155"/>
            <a:ext cx="278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Soluzioni</a:t>
            </a:r>
            <a:r>
              <a:rPr lang="en-US" dirty="0" smtClean="0"/>
              <a:t> per </a:t>
            </a:r>
            <a:r>
              <a:rPr lang="en-US" dirty="0" err="1" smtClean="0"/>
              <a:t>applicazioni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632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46" y="388632"/>
            <a:ext cx="6338455" cy="917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82" y="1433945"/>
            <a:ext cx="5207000" cy="5016500"/>
          </a:xfrm>
          <a:prstGeom prst="rect">
            <a:avLst/>
          </a:prstGeom>
        </p:spPr>
      </p:pic>
      <p:pic>
        <p:nvPicPr>
          <p:cNvPr id="5" name="Immagine 7" descr="20160516_112508_HD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1928"/>
          <a:stretch/>
        </p:blipFill>
        <p:spPr>
          <a:xfrm rot="5400000">
            <a:off x="5644893" y="1054494"/>
            <a:ext cx="3344704" cy="2561239"/>
          </a:xfrm>
          <a:prstGeom prst="rect">
            <a:avLst/>
          </a:prstGeom>
        </p:spPr>
      </p:pic>
      <p:pic>
        <p:nvPicPr>
          <p:cNvPr id="6" name="Picture 5" descr="P_20160401_1448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26" y="4774267"/>
            <a:ext cx="2584984" cy="1454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45545" y="4248789"/>
            <a:ext cx="3662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Magneti</a:t>
            </a:r>
            <a:r>
              <a:rPr lang="en-US" dirty="0" smtClean="0"/>
              <a:t> a bulk di </a:t>
            </a:r>
            <a:r>
              <a:rPr lang="en-US" dirty="0" err="1" smtClean="0"/>
              <a:t>superconduttore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525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147010</TotalTime>
  <Words>62</Words>
  <Application>Microsoft Macintosh PowerPoint</Application>
  <PresentationFormat>On-screen Show (4:3)</PresentationFormat>
  <Paragraphs>15</Paragraphs>
  <Slides>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Marco Contalbrigo</dc:creator>
  <cp:lastModifiedBy>Marco Contalbrigo</cp:lastModifiedBy>
  <cp:revision>2430</cp:revision>
  <cp:lastPrinted>2010-12-08T08:29:55Z</cp:lastPrinted>
  <dcterms:created xsi:type="dcterms:W3CDTF">2010-04-14T08:22:41Z</dcterms:created>
  <dcterms:modified xsi:type="dcterms:W3CDTF">2018-01-24T11:07:27Z</dcterms:modified>
</cp:coreProperties>
</file>