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wdp" ContentType="image/vnd.ms-photo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Microsoft_Equation1.bin" ContentType="application/vnd.openxmlformats-officedocument.oleObject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535" r:id="rId2"/>
    <p:sldId id="557" r:id="rId3"/>
    <p:sldId id="574" r:id="rId4"/>
    <p:sldId id="578" r:id="rId5"/>
    <p:sldId id="579" r:id="rId6"/>
    <p:sldId id="580" r:id="rId7"/>
    <p:sldId id="553" r:id="rId8"/>
    <p:sldId id="581" r:id="rId9"/>
    <p:sldId id="582" r:id="rId10"/>
    <p:sldId id="584" r:id="rId11"/>
    <p:sldId id="600" r:id="rId12"/>
    <p:sldId id="601" r:id="rId13"/>
    <p:sldId id="602" r:id="rId14"/>
    <p:sldId id="604" r:id="rId15"/>
    <p:sldId id="605" r:id="rId16"/>
    <p:sldId id="606" r:id="rId17"/>
    <p:sldId id="585" r:id="rId18"/>
    <p:sldId id="586" r:id="rId19"/>
    <p:sldId id="587" r:id="rId20"/>
    <p:sldId id="589" r:id="rId21"/>
    <p:sldId id="590" r:id="rId22"/>
    <p:sldId id="591" r:id="rId23"/>
    <p:sldId id="594" r:id="rId24"/>
    <p:sldId id="595" r:id="rId25"/>
    <p:sldId id="608" r:id="rId26"/>
    <p:sldId id="596" r:id="rId27"/>
    <p:sldId id="607" r:id="rId28"/>
    <p:sldId id="598" r:id="rId29"/>
    <p:sldId id="599" r:id="rId30"/>
    <p:sldId id="577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37" autoAdjust="0"/>
  </p:normalViewPr>
  <p:slideViewPr>
    <p:cSldViewPr snapToGrid="0" snapToObjects="1">
      <p:cViewPr>
        <p:scale>
          <a:sx n="125" d="100"/>
          <a:sy n="125" d="100"/>
        </p:scale>
        <p:origin x="-20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Base 1</c:v>
          </c:tx>
          <c:marker>
            <c:symbol val="none"/>
          </c:marker>
          <c:xVal>
            <c:numRef>
              <c:f>'DATA!'!$A$2:$A$452</c:f>
              <c:numCache>
                <c:formatCode>0</c:formatCode>
                <c:ptCount val="451"/>
                <c:pt idx="0">
                  <c:v>250.0</c:v>
                </c:pt>
                <c:pt idx="1">
                  <c:v>255.0</c:v>
                </c:pt>
                <c:pt idx="2">
                  <c:v>260.0</c:v>
                </c:pt>
                <c:pt idx="3">
                  <c:v>265.0</c:v>
                </c:pt>
                <c:pt idx="4">
                  <c:v>270.0</c:v>
                </c:pt>
                <c:pt idx="5">
                  <c:v>275.0</c:v>
                </c:pt>
                <c:pt idx="6">
                  <c:v>280.0</c:v>
                </c:pt>
                <c:pt idx="7">
                  <c:v>285.0</c:v>
                </c:pt>
                <c:pt idx="8">
                  <c:v>290.0</c:v>
                </c:pt>
                <c:pt idx="9">
                  <c:v>295.0</c:v>
                </c:pt>
                <c:pt idx="10">
                  <c:v>300.0</c:v>
                </c:pt>
                <c:pt idx="11">
                  <c:v>305.0</c:v>
                </c:pt>
                <c:pt idx="12">
                  <c:v>310.0</c:v>
                </c:pt>
                <c:pt idx="13">
                  <c:v>315.0</c:v>
                </c:pt>
                <c:pt idx="14">
                  <c:v>320.0</c:v>
                </c:pt>
                <c:pt idx="15">
                  <c:v>325.0</c:v>
                </c:pt>
                <c:pt idx="16">
                  <c:v>330.0</c:v>
                </c:pt>
                <c:pt idx="17">
                  <c:v>335.0</c:v>
                </c:pt>
                <c:pt idx="18">
                  <c:v>340.0</c:v>
                </c:pt>
                <c:pt idx="19">
                  <c:v>345.0</c:v>
                </c:pt>
                <c:pt idx="20">
                  <c:v>350.0</c:v>
                </c:pt>
                <c:pt idx="21">
                  <c:v>355.0</c:v>
                </c:pt>
                <c:pt idx="22">
                  <c:v>360.0</c:v>
                </c:pt>
                <c:pt idx="23">
                  <c:v>365.0</c:v>
                </c:pt>
                <c:pt idx="24">
                  <c:v>370.0</c:v>
                </c:pt>
                <c:pt idx="25">
                  <c:v>375.0</c:v>
                </c:pt>
                <c:pt idx="26">
                  <c:v>380.0</c:v>
                </c:pt>
                <c:pt idx="27">
                  <c:v>385.0</c:v>
                </c:pt>
                <c:pt idx="28">
                  <c:v>390.0</c:v>
                </c:pt>
                <c:pt idx="29">
                  <c:v>395.0</c:v>
                </c:pt>
                <c:pt idx="30">
                  <c:v>400.0</c:v>
                </c:pt>
                <c:pt idx="31">
                  <c:v>405.0</c:v>
                </c:pt>
                <c:pt idx="32">
                  <c:v>410.0</c:v>
                </c:pt>
                <c:pt idx="33">
                  <c:v>415.0</c:v>
                </c:pt>
                <c:pt idx="34">
                  <c:v>420.0</c:v>
                </c:pt>
                <c:pt idx="35">
                  <c:v>425.0</c:v>
                </c:pt>
                <c:pt idx="36">
                  <c:v>430.0</c:v>
                </c:pt>
                <c:pt idx="37">
                  <c:v>435.0</c:v>
                </c:pt>
                <c:pt idx="38">
                  <c:v>440.0</c:v>
                </c:pt>
                <c:pt idx="39">
                  <c:v>445.0</c:v>
                </c:pt>
                <c:pt idx="40">
                  <c:v>450.0</c:v>
                </c:pt>
                <c:pt idx="41">
                  <c:v>455.0</c:v>
                </c:pt>
                <c:pt idx="42">
                  <c:v>460.0</c:v>
                </c:pt>
                <c:pt idx="43">
                  <c:v>465.0</c:v>
                </c:pt>
                <c:pt idx="44">
                  <c:v>470.0</c:v>
                </c:pt>
                <c:pt idx="45">
                  <c:v>475.0</c:v>
                </c:pt>
                <c:pt idx="46">
                  <c:v>480.0</c:v>
                </c:pt>
                <c:pt idx="47">
                  <c:v>485.0</c:v>
                </c:pt>
                <c:pt idx="48">
                  <c:v>490.0</c:v>
                </c:pt>
                <c:pt idx="49">
                  <c:v>495.0</c:v>
                </c:pt>
                <c:pt idx="50">
                  <c:v>500.0</c:v>
                </c:pt>
                <c:pt idx="51">
                  <c:v>505.0</c:v>
                </c:pt>
                <c:pt idx="52">
                  <c:v>510.0</c:v>
                </c:pt>
                <c:pt idx="53">
                  <c:v>515.0</c:v>
                </c:pt>
                <c:pt idx="54">
                  <c:v>520.0</c:v>
                </c:pt>
                <c:pt idx="55">
                  <c:v>525.0</c:v>
                </c:pt>
                <c:pt idx="56">
                  <c:v>530.0</c:v>
                </c:pt>
                <c:pt idx="57">
                  <c:v>535.0</c:v>
                </c:pt>
                <c:pt idx="58">
                  <c:v>540.0</c:v>
                </c:pt>
                <c:pt idx="59">
                  <c:v>545.0</c:v>
                </c:pt>
                <c:pt idx="60">
                  <c:v>550.0</c:v>
                </c:pt>
                <c:pt idx="61">
                  <c:v>555.0</c:v>
                </c:pt>
                <c:pt idx="62">
                  <c:v>560.0</c:v>
                </c:pt>
                <c:pt idx="63">
                  <c:v>565.0</c:v>
                </c:pt>
                <c:pt idx="64">
                  <c:v>570.0</c:v>
                </c:pt>
                <c:pt idx="65">
                  <c:v>575.0</c:v>
                </c:pt>
                <c:pt idx="66">
                  <c:v>580.0</c:v>
                </c:pt>
                <c:pt idx="67">
                  <c:v>585.0</c:v>
                </c:pt>
                <c:pt idx="68">
                  <c:v>590.0</c:v>
                </c:pt>
                <c:pt idx="69">
                  <c:v>595.0</c:v>
                </c:pt>
                <c:pt idx="70">
                  <c:v>600.0</c:v>
                </c:pt>
                <c:pt idx="71">
                  <c:v>605.0</c:v>
                </c:pt>
                <c:pt idx="72">
                  <c:v>610.0</c:v>
                </c:pt>
                <c:pt idx="73">
                  <c:v>615.0</c:v>
                </c:pt>
                <c:pt idx="74">
                  <c:v>620.0</c:v>
                </c:pt>
                <c:pt idx="75">
                  <c:v>625.0</c:v>
                </c:pt>
                <c:pt idx="76">
                  <c:v>630.0</c:v>
                </c:pt>
                <c:pt idx="77">
                  <c:v>635.0</c:v>
                </c:pt>
                <c:pt idx="78">
                  <c:v>640.0</c:v>
                </c:pt>
                <c:pt idx="79">
                  <c:v>645.0</c:v>
                </c:pt>
                <c:pt idx="80">
                  <c:v>650.0</c:v>
                </c:pt>
                <c:pt idx="81">
                  <c:v>655.0</c:v>
                </c:pt>
                <c:pt idx="82">
                  <c:v>660.0</c:v>
                </c:pt>
                <c:pt idx="83">
                  <c:v>665.0</c:v>
                </c:pt>
                <c:pt idx="84">
                  <c:v>670.0</c:v>
                </c:pt>
                <c:pt idx="85">
                  <c:v>675.0</c:v>
                </c:pt>
                <c:pt idx="86">
                  <c:v>680.0</c:v>
                </c:pt>
                <c:pt idx="87">
                  <c:v>685.0</c:v>
                </c:pt>
                <c:pt idx="88">
                  <c:v>690.0</c:v>
                </c:pt>
                <c:pt idx="89">
                  <c:v>695.0</c:v>
                </c:pt>
                <c:pt idx="90">
                  <c:v>700.0</c:v>
                </c:pt>
                <c:pt idx="91">
                  <c:v>705.0</c:v>
                </c:pt>
                <c:pt idx="92">
                  <c:v>710.0</c:v>
                </c:pt>
                <c:pt idx="93">
                  <c:v>715.0</c:v>
                </c:pt>
                <c:pt idx="94">
                  <c:v>720.0</c:v>
                </c:pt>
                <c:pt idx="95">
                  <c:v>725.0</c:v>
                </c:pt>
                <c:pt idx="96">
                  <c:v>730.0</c:v>
                </c:pt>
                <c:pt idx="97">
                  <c:v>735.0</c:v>
                </c:pt>
                <c:pt idx="98">
                  <c:v>740.0</c:v>
                </c:pt>
                <c:pt idx="99">
                  <c:v>745.0</c:v>
                </c:pt>
                <c:pt idx="100">
                  <c:v>750.0</c:v>
                </c:pt>
                <c:pt idx="101">
                  <c:v>755.0</c:v>
                </c:pt>
                <c:pt idx="102">
                  <c:v>760.0</c:v>
                </c:pt>
                <c:pt idx="103">
                  <c:v>765.0</c:v>
                </c:pt>
                <c:pt idx="104">
                  <c:v>770.0</c:v>
                </c:pt>
                <c:pt idx="105">
                  <c:v>775.0</c:v>
                </c:pt>
                <c:pt idx="106">
                  <c:v>780.0</c:v>
                </c:pt>
                <c:pt idx="107">
                  <c:v>785.0</c:v>
                </c:pt>
                <c:pt idx="108">
                  <c:v>790.0</c:v>
                </c:pt>
                <c:pt idx="109">
                  <c:v>795.0</c:v>
                </c:pt>
                <c:pt idx="110">
                  <c:v>800.0</c:v>
                </c:pt>
                <c:pt idx="111">
                  <c:v>805.0</c:v>
                </c:pt>
                <c:pt idx="112">
                  <c:v>810.0</c:v>
                </c:pt>
                <c:pt idx="113">
                  <c:v>815.0</c:v>
                </c:pt>
                <c:pt idx="114">
                  <c:v>820.0</c:v>
                </c:pt>
                <c:pt idx="115">
                  <c:v>825.0</c:v>
                </c:pt>
                <c:pt idx="116">
                  <c:v>830.0</c:v>
                </c:pt>
                <c:pt idx="117">
                  <c:v>835.0</c:v>
                </c:pt>
                <c:pt idx="118">
                  <c:v>840.0</c:v>
                </c:pt>
                <c:pt idx="119">
                  <c:v>845.0</c:v>
                </c:pt>
                <c:pt idx="120">
                  <c:v>850.0</c:v>
                </c:pt>
                <c:pt idx="121">
                  <c:v>855.0</c:v>
                </c:pt>
                <c:pt idx="122">
                  <c:v>860.0</c:v>
                </c:pt>
                <c:pt idx="123">
                  <c:v>865.0</c:v>
                </c:pt>
                <c:pt idx="124">
                  <c:v>870.0</c:v>
                </c:pt>
                <c:pt idx="125">
                  <c:v>875.0</c:v>
                </c:pt>
                <c:pt idx="126">
                  <c:v>880.0</c:v>
                </c:pt>
                <c:pt idx="127">
                  <c:v>885.0</c:v>
                </c:pt>
                <c:pt idx="128">
                  <c:v>890.0</c:v>
                </c:pt>
                <c:pt idx="129">
                  <c:v>895.0</c:v>
                </c:pt>
                <c:pt idx="130">
                  <c:v>900.0</c:v>
                </c:pt>
                <c:pt idx="131">
                  <c:v>905.0</c:v>
                </c:pt>
                <c:pt idx="132">
                  <c:v>910.0</c:v>
                </c:pt>
                <c:pt idx="133">
                  <c:v>915.0</c:v>
                </c:pt>
                <c:pt idx="134">
                  <c:v>920.0</c:v>
                </c:pt>
                <c:pt idx="135">
                  <c:v>925.0</c:v>
                </c:pt>
                <c:pt idx="136">
                  <c:v>930.0</c:v>
                </c:pt>
                <c:pt idx="137">
                  <c:v>935.0</c:v>
                </c:pt>
                <c:pt idx="138">
                  <c:v>940.0</c:v>
                </c:pt>
                <c:pt idx="139">
                  <c:v>945.0</c:v>
                </c:pt>
                <c:pt idx="140">
                  <c:v>950.0</c:v>
                </c:pt>
                <c:pt idx="141">
                  <c:v>955.0</c:v>
                </c:pt>
                <c:pt idx="142">
                  <c:v>960.0</c:v>
                </c:pt>
                <c:pt idx="143">
                  <c:v>965.0</c:v>
                </c:pt>
                <c:pt idx="144">
                  <c:v>970.0</c:v>
                </c:pt>
                <c:pt idx="145">
                  <c:v>975.0</c:v>
                </c:pt>
                <c:pt idx="146">
                  <c:v>980.0</c:v>
                </c:pt>
                <c:pt idx="147">
                  <c:v>985.0</c:v>
                </c:pt>
                <c:pt idx="148">
                  <c:v>990.0</c:v>
                </c:pt>
                <c:pt idx="149">
                  <c:v>995.0</c:v>
                </c:pt>
                <c:pt idx="150">
                  <c:v>1000.0</c:v>
                </c:pt>
                <c:pt idx="151">
                  <c:v>1005.0</c:v>
                </c:pt>
                <c:pt idx="152">
                  <c:v>1010.0</c:v>
                </c:pt>
                <c:pt idx="153">
                  <c:v>1015.0</c:v>
                </c:pt>
                <c:pt idx="154">
                  <c:v>1020.0</c:v>
                </c:pt>
                <c:pt idx="155">
                  <c:v>1025.0</c:v>
                </c:pt>
                <c:pt idx="156">
                  <c:v>1030.0</c:v>
                </c:pt>
                <c:pt idx="157">
                  <c:v>1035.0</c:v>
                </c:pt>
                <c:pt idx="158">
                  <c:v>1040.0</c:v>
                </c:pt>
                <c:pt idx="159">
                  <c:v>1045.0</c:v>
                </c:pt>
                <c:pt idx="160">
                  <c:v>1050.0</c:v>
                </c:pt>
                <c:pt idx="161">
                  <c:v>1055.0</c:v>
                </c:pt>
                <c:pt idx="162">
                  <c:v>1060.0</c:v>
                </c:pt>
                <c:pt idx="163">
                  <c:v>1065.0</c:v>
                </c:pt>
                <c:pt idx="164">
                  <c:v>1070.0</c:v>
                </c:pt>
                <c:pt idx="165">
                  <c:v>1075.0</c:v>
                </c:pt>
                <c:pt idx="166">
                  <c:v>1080.0</c:v>
                </c:pt>
                <c:pt idx="167">
                  <c:v>1085.0</c:v>
                </c:pt>
                <c:pt idx="168">
                  <c:v>1090.0</c:v>
                </c:pt>
                <c:pt idx="169">
                  <c:v>1095.0</c:v>
                </c:pt>
                <c:pt idx="170">
                  <c:v>1100.0</c:v>
                </c:pt>
                <c:pt idx="171">
                  <c:v>1105.0</c:v>
                </c:pt>
                <c:pt idx="172">
                  <c:v>1110.0</c:v>
                </c:pt>
                <c:pt idx="173">
                  <c:v>1115.0</c:v>
                </c:pt>
                <c:pt idx="174">
                  <c:v>1120.0</c:v>
                </c:pt>
                <c:pt idx="175">
                  <c:v>1125.0</c:v>
                </c:pt>
                <c:pt idx="176">
                  <c:v>1130.0</c:v>
                </c:pt>
                <c:pt idx="177">
                  <c:v>1135.0</c:v>
                </c:pt>
                <c:pt idx="178">
                  <c:v>1140.0</c:v>
                </c:pt>
                <c:pt idx="179">
                  <c:v>1145.0</c:v>
                </c:pt>
                <c:pt idx="180">
                  <c:v>1150.0</c:v>
                </c:pt>
                <c:pt idx="181">
                  <c:v>1155.0</c:v>
                </c:pt>
                <c:pt idx="182">
                  <c:v>1160.0</c:v>
                </c:pt>
                <c:pt idx="183">
                  <c:v>1165.0</c:v>
                </c:pt>
                <c:pt idx="184">
                  <c:v>1170.0</c:v>
                </c:pt>
                <c:pt idx="185">
                  <c:v>1175.0</c:v>
                </c:pt>
                <c:pt idx="186">
                  <c:v>1180.0</c:v>
                </c:pt>
                <c:pt idx="187">
                  <c:v>1185.0</c:v>
                </c:pt>
                <c:pt idx="188">
                  <c:v>1190.0</c:v>
                </c:pt>
                <c:pt idx="189">
                  <c:v>1195.0</c:v>
                </c:pt>
                <c:pt idx="190">
                  <c:v>1200.0</c:v>
                </c:pt>
                <c:pt idx="191">
                  <c:v>1205.0</c:v>
                </c:pt>
                <c:pt idx="192">
                  <c:v>1210.0</c:v>
                </c:pt>
                <c:pt idx="193">
                  <c:v>1215.0</c:v>
                </c:pt>
                <c:pt idx="194">
                  <c:v>1220.0</c:v>
                </c:pt>
                <c:pt idx="195">
                  <c:v>1225.0</c:v>
                </c:pt>
                <c:pt idx="196">
                  <c:v>1230.0</c:v>
                </c:pt>
                <c:pt idx="197">
                  <c:v>1235.0</c:v>
                </c:pt>
                <c:pt idx="198">
                  <c:v>1240.0</c:v>
                </c:pt>
                <c:pt idx="199">
                  <c:v>1245.0</c:v>
                </c:pt>
                <c:pt idx="200">
                  <c:v>1250.0</c:v>
                </c:pt>
                <c:pt idx="201">
                  <c:v>1255.0</c:v>
                </c:pt>
                <c:pt idx="202">
                  <c:v>1260.0</c:v>
                </c:pt>
                <c:pt idx="203">
                  <c:v>1265.0</c:v>
                </c:pt>
                <c:pt idx="204">
                  <c:v>1270.0</c:v>
                </c:pt>
                <c:pt idx="205">
                  <c:v>1275.0</c:v>
                </c:pt>
                <c:pt idx="206">
                  <c:v>1280.0</c:v>
                </c:pt>
                <c:pt idx="207">
                  <c:v>1285.0</c:v>
                </c:pt>
                <c:pt idx="208">
                  <c:v>1290.0</c:v>
                </c:pt>
                <c:pt idx="209">
                  <c:v>1295.0</c:v>
                </c:pt>
                <c:pt idx="210">
                  <c:v>1300.0</c:v>
                </c:pt>
                <c:pt idx="211">
                  <c:v>1305.0</c:v>
                </c:pt>
                <c:pt idx="212">
                  <c:v>1310.0</c:v>
                </c:pt>
                <c:pt idx="213">
                  <c:v>1315.0</c:v>
                </c:pt>
                <c:pt idx="214">
                  <c:v>1320.0</c:v>
                </c:pt>
                <c:pt idx="215">
                  <c:v>1325.0</c:v>
                </c:pt>
                <c:pt idx="216">
                  <c:v>1330.0</c:v>
                </c:pt>
                <c:pt idx="217">
                  <c:v>1335.0</c:v>
                </c:pt>
                <c:pt idx="218">
                  <c:v>1340.0</c:v>
                </c:pt>
                <c:pt idx="219">
                  <c:v>1345.0</c:v>
                </c:pt>
                <c:pt idx="220">
                  <c:v>1350.0</c:v>
                </c:pt>
                <c:pt idx="221">
                  <c:v>1355.0</c:v>
                </c:pt>
                <c:pt idx="222">
                  <c:v>1360.0</c:v>
                </c:pt>
                <c:pt idx="223">
                  <c:v>1365.0</c:v>
                </c:pt>
                <c:pt idx="224">
                  <c:v>1370.0</c:v>
                </c:pt>
                <c:pt idx="225">
                  <c:v>1375.0</c:v>
                </c:pt>
                <c:pt idx="226">
                  <c:v>1380.0</c:v>
                </c:pt>
                <c:pt idx="227">
                  <c:v>1385.0</c:v>
                </c:pt>
                <c:pt idx="228">
                  <c:v>1390.0</c:v>
                </c:pt>
                <c:pt idx="229">
                  <c:v>1395.0</c:v>
                </c:pt>
                <c:pt idx="230">
                  <c:v>1400.0</c:v>
                </c:pt>
                <c:pt idx="231">
                  <c:v>1405.0</c:v>
                </c:pt>
                <c:pt idx="232">
                  <c:v>1410.0</c:v>
                </c:pt>
                <c:pt idx="233">
                  <c:v>1415.0</c:v>
                </c:pt>
                <c:pt idx="234">
                  <c:v>1420.0</c:v>
                </c:pt>
                <c:pt idx="235">
                  <c:v>1425.0</c:v>
                </c:pt>
                <c:pt idx="236">
                  <c:v>1430.0</c:v>
                </c:pt>
                <c:pt idx="237">
                  <c:v>1435.0</c:v>
                </c:pt>
                <c:pt idx="238">
                  <c:v>1440.0</c:v>
                </c:pt>
                <c:pt idx="239">
                  <c:v>1445.0</c:v>
                </c:pt>
                <c:pt idx="240">
                  <c:v>1450.0</c:v>
                </c:pt>
                <c:pt idx="241">
                  <c:v>1455.0</c:v>
                </c:pt>
                <c:pt idx="242">
                  <c:v>1460.0</c:v>
                </c:pt>
                <c:pt idx="243">
                  <c:v>1465.0</c:v>
                </c:pt>
                <c:pt idx="244">
                  <c:v>1470.0</c:v>
                </c:pt>
                <c:pt idx="245">
                  <c:v>1475.0</c:v>
                </c:pt>
                <c:pt idx="246">
                  <c:v>1480.0</c:v>
                </c:pt>
                <c:pt idx="247">
                  <c:v>1485.0</c:v>
                </c:pt>
                <c:pt idx="248">
                  <c:v>1490.0</c:v>
                </c:pt>
                <c:pt idx="249">
                  <c:v>1495.0</c:v>
                </c:pt>
                <c:pt idx="250">
                  <c:v>1500.0</c:v>
                </c:pt>
                <c:pt idx="251">
                  <c:v>1505.0</c:v>
                </c:pt>
                <c:pt idx="252">
                  <c:v>1510.0</c:v>
                </c:pt>
                <c:pt idx="253">
                  <c:v>1515.0</c:v>
                </c:pt>
                <c:pt idx="254">
                  <c:v>1520.0</c:v>
                </c:pt>
                <c:pt idx="255">
                  <c:v>1525.0</c:v>
                </c:pt>
                <c:pt idx="256">
                  <c:v>1530.0</c:v>
                </c:pt>
                <c:pt idx="257">
                  <c:v>1535.0</c:v>
                </c:pt>
                <c:pt idx="258">
                  <c:v>1540.0</c:v>
                </c:pt>
                <c:pt idx="259">
                  <c:v>1545.0</c:v>
                </c:pt>
                <c:pt idx="260">
                  <c:v>1550.0</c:v>
                </c:pt>
                <c:pt idx="261">
                  <c:v>1555.0</c:v>
                </c:pt>
                <c:pt idx="262">
                  <c:v>1560.0</c:v>
                </c:pt>
                <c:pt idx="263">
                  <c:v>1565.0</c:v>
                </c:pt>
                <c:pt idx="264">
                  <c:v>1570.0</c:v>
                </c:pt>
                <c:pt idx="265">
                  <c:v>1575.0</c:v>
                </c:pt>
                <c:pt idx="266">
                  <c:v>1580.0</c:v>
                </c:pt>
                <c:pt idx="267">
                  <c:v>1585.0</c:v>
                </c:pt>
                <c:pt idx="268">
                  <c:v>1590.0</c:v>
                </c:pt>
                <c:pt idx="269">
                  <c:v>1595.0</c:v>
                </c:pt>
                <c:pt idx="270">
                  <c:v>1600.0</c:v>
                </c:pt>
                <c:pt idx="271">
                  <c:v>1605.0</c:v>
                </c:pt>
                <c:pt idx="272">
                  <c:v>1610.0</c:v>
                </c:pt>
                <c:pt idx="273">
                  <c:v>1615.0</c:v>
                </c:pt>
                <c:pt idx="274">
                  <c:v>1620.0</c:v>
                </c:pt>
                <c:pt idx="275">
                  <c:v>1625.0</c:v>
                </c:pt>
                <c:pt idx="276">
                  <c:v>1630.0</c:v>
                </c:pt>
                <c:pt idx="277">
                  <c:v>1635.0</c:v>
                </c:pt>
                <c:pt idx="278">
                  <c:v>1640.0</c:v>
                </c:pt>
                <c:pt idx="279">
                  <c:v>1645.0</c:v>
                </c:pt>
                <c:pt idx="280">
                  <c:v>1650.0</c:v>
                </c:pt>
                <c:pt idx="281">
                  <c:v>1655.0</c:v>
                </c:pt>
                <c:pt idx="282">
                  <c:v>1660.0</c:v>
                </c:pt>
                <c:pt idx="283">
                  <c:v>1665.0</c:v>
                </c:pt>
                <c:pt idx="284">
                  <c:v>1670.0</c:v>
                </c:pt>
                <c:pt idx="285">
                  <c:v>1675.0</c:v>
                </c:pt>
                <c:pt idx="286">
                  <c:v>1680.0</c:v>
                </c:pt>
                <c:pt idx="287">
                  <c:v>1685.0</c:v>
                </c:pt>
                <c:pt idx="288">
                  <c:v>1690.0</c:v>
                </c:pt>
                <c:pt idx="289">
                  <c:v>1695.0</c:v>
                </c:pt>
                <c:pt idx="290">
                  <c:v>1700.0</c:v>
                </c:pt>
                <c:pt idx="291">
                  <c:v>1705.0</c:v>
                </c:pt>
                <c:pt idx="292">
                  <c:v>1710.0</c:v>
                </c:pt>
                <c:pt idx="293">
                  <c:v>1715.0</c:v>
                </c:pt>
                <c:pt idx="294">
                  <c:v>1720.0</c:v>
                </c:pt>
                <c:pt idx="295">
                  <c:v>1725.0</c:v>
                </c:pt>
                <c:pt idx="296">
                  <c:v>1730.0</c:v>
                </c:pt>
                <c:pt idx="297">
                  <c:v>1735.0</c:v>
                </c:pt>
                <c:pt idx="298">
                  <c:v>1740.0</c:v>
                </c:pt>
                <c:pt idx="299">
                  <c:v>1745.0</c:v>
                </c:pt>
                <c:pt idx="300">
                  <c:v>1750.0</c:v>
                </c:pt>
                <c:pt idx="301">
                  <c:v>1755.0</c:v>
                </c:pt>
                <c:pt idx="302">
                  <c:v>1760.0</c:v>
                </c:pt>
                <c:pt idx="303">
                  <c:v>1765.0</c:v>
                </c:pt>
                <c:pt idx="304">
                  <c:v>1770.0</c:v>
                </c:pt>
                <c:pt idx="305">
                  <c:v>1775.0</c:v>
                </c:pt>
                <c:pt idx="306">
                  <c:v>1780.0</c:v>
                </c:pt>
                <c:pt idx="307">
                  <c:v>1785.0</c:v>
                </c:pt>
                <c:pt idx="308">
                  <c:v>1790.0</c:v>
                </c:pt>
                <c:pt idx="309">
                  <c:v>1795.0</c:v>
                </c:pt>
                <c:pt idx="310">
                  <c:v>1800.0</c:v>
                </c:pt>
                <c:pt idx="311">
                  <c:v>1805.0</c:v>
                </c:pt>
                <c:pt idx="312">
                  <c:v>1810.0</c:v>
                </c:pt>
                <c:pt idx="313">
                  <c:v>1815.0</c:v>
                </c:pt>
                <c:pt idx="314">
                  <c:v>1820.0</c:v>
                </c:pt>
                <c:pt idx="315">
                  <c:v>1825.0</c:v>
                </c:pt>
                <c:pt idx="316">
                  <c:v>1830.0</c:v>
                </c:pt>
                <c:pt idx="317">
                  <c:v>1835.0</c:v>
                </c:pt>
                <c:pt idx="318">
                  <c:v>1840.0</c:v>
                </c:pt>
                <c:pt idx="319">
                  <c:v>1845.0</c:v>
                </c:pt>
                <c:pt idx="320">
                  <c:v>1850.0</c:v>
                </c:pt>
                <c:pt idx="321">
                  <c:v>1855.0</c:v>
                </c:pt>
                <c:pt idx="322">
                  <c:v>1860.0</c:v>
                </c:pt>
                <c:pt idx="323">
                  <c:v>1865.0</c:v>
                </c:pt>
                <c:pt idx="324">
                  <c:v>1870.0</c:v>
                </c:pt>
                <c:pt idx="325">
                  <c:v>1875.0</c:v>
                </c:pt>
                <c:pt idx="326">
                  <c:v>1880.0</c:v>
                </c:pt>
                <c:pt idx="327">
                  <c:v>1885.0</c:v>
                </c:pt>
                <c:pt idx="328">
                  <c:v>1890.0</c:v>
                </c:pt>
                <c:pt idx="329">
                  <c:v>1895.0</c:v>
                </c:pt>
                <c:pt idx="330">
                  <c:v>1900.0</c:v>
                </c:pt>
                <c:pt idx="331">
                  <c:v>1905.0</c:v>
                </c:pt>
                <c:pt idx="332">
                  <c:v>1910.0</c:v>
                </c:pt>
                <c:pt idx="333">
                  <c:v>1915.0</c:v>
                </c:pt>
                <c:pt idx="334">
                  <c:v>1920.0</c:v>
                </c:pt>
                <c:pt idx="335">
                  <c:v>1925.0</c:v>
                </c:pt>
                <c:pt idx="336">
                  <c:v>1930.0</c:v>
                </c:pt>
                <c:pt idx="337">
                  <c:v>1935.0</c:v>
                </c:pt>
                <c:pt idx="338">
                  <c:v>1940.0</c:v>
                </c:pt>
                <c:pt idx="339">
                  <c:v>1945.0</c:v>
                </c:pt>
                <c:pt idx="340">
                  <c:v>1950.0</c:v>
                </c:pt>
                <c:pt idx="341">
                  <c:v>1955.0</c:v>
                </c:pt>
                <c:pt idx="342">
                  <c:v>1960.0</c:v>
                </c:pt>
                <c:pt idx="343">
                  <c:v>1965.0</c:v>
                </c:pt>
                <c:pt idx="344">
                  <c:v>1970.0</c:v>
                </c:pt>
                <c:pt idx="345">
                  <c:v>1975.0</c:v>
                </c:pt>
                <c:pt idx="346">
                  <c:v>1980.0</c:v>
                </c:pt>
                <c:pt idx="347">
                  <c:v>1985.0</c:v>
                </c:pt>
                <c:pt idx="348">
                  <c:v>1990.0</c:v>
                </c:pt>
                <c:pt idx="349">
                  <c:v>1995.0</c:v>
                </c:pt>
                <c:pt idx="350">
                  <c:v>2000.0</c:v>
                </c:pt>
                <c:pt idx="351">
                  <c:v>2005.0</c:v>
                </c:pt>
                <c:pt idx="352">
                  <c:v>2010.0</c:v>
                </c:pt>
                <c:pt idx="353">
                  <c:v>2015.0</c:v>
                </c:pt>
                <c:pt idx="354">
                  <c:v>2020.0</c:v>
                </c:pt>
                <c:pt idx="355">
                  <c:v>2025.0</c:v>
                </c:pt>
                <c:pt idx="356">
                  <c:v>2030.0</c:v>
                </c:pt>
                <c:pt idx="357">
                  <c:v>2035.0</c:v>
                </c:pt>
                <c:pt idx="358">
                  <c:v>2040.0</c:v>
                </c:pt>
                <c:pt idx="359">
                  <c:v>2045.0</c:v>
                </c:pt>
                <c:pt idx="360">
                  <c:v>2050.0</c:v>
                </c:pt>
                <c:pt idx="361">
                  <c:v>2055.0</c:v>
                </c:pt>
                <c:pt idx="362">
                  <c:v>2060.0</c:v>
                </c:pt>
                <c:pt idx="363">
                  <c:v>2065.0</c:v>
                </c:pt>
                <c:pt idx="364">
                  <c:v>2070.0</c:v>
                </c:pt>
                <c:pt idx="365">
                  <c:v>2075.0</c:v>
                </c:pt>
                <c:pt idx="366">
                  <c:v>2080.0</c:v>
                </c:pt>
                <c:pt idx="367">
                  <c:v>2085.0</c:v>
                </c:pt>
                <c:pt idx="368">
                  <c:v>2090.0</c:v>
                </c:pt>
                <c:pt idx="369">
                  <c:v>2095.0</c:v>
                </c:pt>
                <c:pt idx="370">
                  <c:v>2100.0</c:v>
                </c:pt>
                <c:pt idx="371">
                  <c:v>2105.0</c:v>
                </c:pt>
                <c:pt idx="372">
                  <c:v>2110.0</c:v>
                </c:pt>
                <c:pt idx="373">
                  <c:v>2115.0</c:v>
                </c:pt>
                <c:pt idx="374">
                  <c:v>2120.0</c:v>
                </c:pt>
                <c:pt idx="375">
                  <c:v>2125.0</c:v>
                </c:pt>
                <c:pt idx="376">
                  <c:v>2130.0</c:v>
                </c:pt>
                <c:pt idx="377">
                  <c:v>2135.0</c:v>
                </c:pt>
                <c:pt idx="378">
                  <c:v>2140.0</c:v>
                </c:pt>
                <c:pt idx="379">
                  <c:v>2145.0</c:v>
                </c:pt>
                <c:pt idx="380">
                  <c:v>2150.0</c:v>
                </c:pt>
                <c:pt idx="381">
                  <c:v>2155.0</c:v>
                </c:pt>
                <c:pt idx="382">
                  <c:v>2160.0</c:v>
                </c:pt>
                <c:pt idx="383">
                  <c:v>2165.0</c:v>
                </c:pt>
                <c:pt idx="384">
                  <c:v>2170.0</c:v>
                </c:pt>
                <c:pt idx="385">
                  <c:v>2175.0</c:v>
                </c:pt>
                <c:pt idx="386">
                  <c:v>2180.0</c:v>
                </c:pt>
                <c:pt idx="387">
                  <c:v>2185.0</c:v>
                </c:pt>
                <c:pt idx="388">
                  <c:v>2190.0</c:v>
                </c:pt>
                <c:pt idx="389">
                  <c:v>2195.0</c:v>
                </c:pt>
                <c:pt idx="390">
                  <c:v>2200.0</c:v>
                </c:pt>
                <c:pt idx="391">
                  <c:v>2205.0</c:v>
                </c:pt>
                <c:pt idx="392">
                  <c:v>2210.0</c:v>
                </c:pt>
                <c:pt idx="393">
                  <c:v>2215.0</c:v>
                </c:pt>
                <c:pt idx="394">
                  <c:v>2220.0</c:v>
                </c:pt>
                <c:pt idx="395">
                  <c:v>2225.0</c:v>
                </c:pt>
                <c:pt idx="396">
                  <c:v>2230.0</c:v>
                </c:pt>
                <c:pt idx="397">
                  <c:v>2235.0</c:v>
                </c:pt>
                <c:pt idx="398">
                  <c:v>2240.0</c:v>
                </c:pt>
                <c:pt idx="399">
                  <c:v>2245.0</c:v>
                </c:pt>
                <c:pt idx="400">
                  <c:v>2250.0</c:v>
                </c:pt>
                <c:pt idx="401">
                  <c:v>2255.0</c:v>
                </c:pt>
                <c:pt idx="402">
                  <c:v>2260.0</c:v>
                </c:pt>
                <c:pt idx="403">
                  <c:v>2265.0</c:v>
                </c:pt>
                <c:pt idx="404">
                  <c:v>2270.0</c:v>
                </c:pt>
                <c:pt idx="405">
                  <c:v>2275.0</c:v>
                </c:pt>
                <c:pt idx="406">
                  <c:v>2280.0</c:v>
                </c:pt>
                <c:pt idx="407">
                  <c:v>2285.0</c:v>
                </c:pt>
                <c:pt idx="408">
                  <c:v>2290.0</c:v>
                </c:pt>
                <c:pt idx="409">
                  <c:v>2295.0</c:v>
                </c:pt>
                <c:pt idx="410">
                  <c:v>2300.0</c:v>
                </c:pt>
                <c:pt idx="411">
                  <c:v>2305.0</c:v>
                </c:pt>
                <c:pt idx="412">
                  <c:v>2310.0</c:v>
                </c:pt>
                <c:pt idx="413">
                  <c:v>2315.0</c:v>
                </c:pt>
                <c:pt idx="414">
                  <c:v>2320.0</c:v>
                </c:pt>
                <c:pt idx="415">
                  <c:v>2325.0</c:v>
                </c:pt>
                <c:pt idx="416">
                  <c:v>2330.0</c:v>
                </c:pt>
                <c:pt idx="417">
                  <c:v>2335.0</c:v>
                </c:pt>
                <c:pt idx="418">
                  <c:v>2340.0</c:v>
                </c:pt>
                <c:pt idx="419">
                  <c:v>2345.0</c:v>
                </c:pt>
                <c:pt idx="420">
                  <c:v>2350.0</c:v>
                </c:pt>
                <c:pt idx="421">
                  <c:v>2355.0</c:v>
                </c:pt>
                <c:pt idx="422">
                  <c:v>2360.0</c:v>
                </c:pt>
                <c:pt idx="423">
                  <c:v>2365.0</c:v>
                </c:pt>
                <c:pt idx="424">
                  <c:v>2370.0</c:v>
                </c:pt>
                <c:pt idx="425">
                  <c:v>2375.0</c:v>
                </c:pt>
                <c:pt idx="426">
                  <c:v>2380.0</c:v>
                </c:pt>
                <c:pt idx="427">
                  <c:v>2385.0</c:v>
                </c:pt>
                <c:pt idx="428">
                  <c:v>2390.0</c:v>
                </c:pt>
                <c:pt idx="429">
                  <c:v>2395.0</c:v>
                </c:pt>
                <c:pt idx="430">
                  <c:v>2400.0</c:v>
                </c:pt>
                <c:pt idx="431">
                  <c:v>2405.0</c:v>
                </c:pt>
                <c:pt idx="432">
                  <c:v>2410.0</c:v>
                </c:pt>
                <c:pt idx="433">
                  <c:v>2415.0</c:v>
                </c:pt>
                <c:pt idx="434">
                  <c:v>2420.0</c:v>
                </c:pt>
                <c:pt idx="435">
                  <c:v>2425.0</c:v>
                </c:pt>
                <c:pt idx="436">
                  <c:v>2430.0</c:v>
                </c:pt>
                <c:pt idx="437">
                  <c:v>2435.0</c:v>
                </c:pt>
                <c:pt idx="438">
                  <c:v>2440.0</c:v>
                </c:pt>
                <c:pt idx="439">
                  <c:v>2445.0</c:v>
                </c:pt>
                <c:pt idx="440">
                  <c:v>2450.0</c:v>
                </c:pt>
                <c:pt idx="441">
                  <c:v>2455.0</c:v>
                </c:pt>
                <c:pt idx="442">
                  <c:v>2460.0</c:v>
                </c:pt>
                <c:pt idx="443">
                  <c:v>2465.0</c:v>
                </c:pt>
                <c:pt idx="444">
                  <c:v>2470.0</c:v>
                </c:pt>
                <c:pt idx="445">
                  <c:v>2475.0</c:v>
                </c:pt>
                <c:pt idx="446">
                  <c:v>2480.0</c:v>
                </c:pt>
                <c:pt idx="447">
                  <c:v>2485.0</c:v>
                </c:pt>
                <c:pt idx="448">
                  <c:v>2490.0</c:v>
                </c:pt>
                <c:pt idx="449">
                  <c:v>2495.0</c:v>
                </c:pt>
                <c:pt idx="450">
                  <c:v>2500.0</c:v>
                </c:pt>
              </c:numCache>
            </c:numRef>
          </c:xVal>
          <c:yVal>
            <c:numRef>
              <c:f>'DATA!'!$B$2:$B$452</c:f>
              <c:numCache>
                <c:formatCode>0.000</c:formatCode>
                <c:ptCount val="451"/>
                <c:pt idx="0">
                  <c:v>1.003562469</c:v>
                </c:pt>
                <c:pt idx="1">
                  <c:v>1.000185242</c:v>
                </c:pt>
                <c:pt idx="2">
                  <c:v>1.002733612</c:v>
                </c:pt>
                <c:pt idx="3">
                  <c:v>1.002704849</c:v>
                </c:pt>
                <c:pt idx="4">
                  <c:v>0.9998897552</c:v>
                </c:pt>
                <c:pt idx="5">
                  <c:v>0.9994483948</c:v>
                </c:pt>
                <c:pt idx="6">
                  <c:v>1.000161896</c:v>
                </c:pt>
                <c:pt idx="7">
                  <c:v>0.9977042389</c:v>
                </c:pt>
                <c:pt idx="8">
                  <c:v>0.9995596313</c:v>
                </c:pt>
                <c:pt idx="9">
                  <c:v>1.001997833</c:v>
                </c:pt>
                <c:pt idx="10">
                  <c:v>0.9982290649</c:v>
                </c:pt>
                <c:pt idx="11">
                  <c:v>1.002542114</c:v>
                </c:pt>
                <c:pt idx="12">
                  <c:v>1.001996155</c:v>
                </c:pt>
                <c:pt idx="13">
                  <c:v>0.9991775513</c:v>
                </c:pt>
                <c:pt idx="14">
                  <c:v>0.9977648163</c:v>
                </c:pt>
                <c:pt idx="15">
                  <c:v>1.001211014</c:v>
                </c:pt>
                <c:pt idx="16">
                  <c:v>0.9986224365</c:v>
                </c:pt>
                <c:pt idx="17">
                  <c:v>0.9926947021</c:v>
                </c:pt>
                <c:pt idx="18">
                  <c:v>0.9943379211</c:v>
                </c:pt>
                <c:pt idx="19">
                  <c:v>1.009606018</c:v>
                </c:pt>
                <c:pt idx="20">
                  <c:v>1.002303009</c:v>
                </c:pt>
                <c:pt idx="21">
                  <c:v>1.002590866</c:v>
                </c:pt>
                <c:pt idx="22">
                  <c:v>0.9992789459</c:v>
                </c:pt>
                <c:pt idx="23">
                  <c:v>1.001113892</c:v>
                </c:pt>
                <c:pt idx="24">
                  <c:v>0.9998390961</c:v>
                </c:pt>
                <c:pt idx="25">
                  <c:v>0.9999680328</c:v>
                </c:pt>
                <c:pt idx="26">
                  <c:v>1.001933594</c:v>
                </c:pt>
                <c:pt idx="27">
                  <c:v>1.002398224</c:v>
                </c:pt>
                <c:pt idx="28">
                  <c:v>1.000866776</c:v>
                </c:pt>
                <c:pt idx="29">
                  <c:v>1.000794678</c:v>
                </c:pt>
                <c:pt idx="30">
                  <c:v>0.9994085693</c:v>
                </c:pt>
                <c:pt idx="31">
                  <c:v>1.000904236</c:v>
                </c:pt>
                <c:pt idx="32">
                  <c:v>1.001143799</c:v>
                </c:pt>
                <c:pt idx="33">
                  <c:v>1.000010834</c:v>
                </c:pt>
                <c:pt idx="34">
                  <c:v>1.000968323</c:v>
                </c:pt>
                <c:pt idx="35">
                  <c:v>0.9998474884</c:v>
                </c:pt>
                <c:pt idx="36">
                  <c:v>1.000155334</c:v>
                </c:pt>
                <c:pt idx="37">
                  <c:v>1.000357742</c:v>
                </c:pt>
                <c:pt idx="38">
                  <c:v>0.9999396515</c:v>
                </c:pt>
                <c:pt idx="39">
                  <c:v>0.9999725342</c:v>
                </c:pt>
                <c:pt idx="40">
                  <c:v>1.000953827</c:v>
                </c:pt>
                <c:pt idx="41">
                  <c:v>1.001066055</c:v>
                </c:pt>
                <c:pt idx="42">
                  <c:v>1.000077744</c:v>
                </c:pt>
                <c:pt idx="43">
                  <c:v>0.9998014832</c:v>
                </c:pt>
                <c:pt idx="44">
                  <c:v>0.9996582031</c:v>
                </c:pt>
                <c:pt idx="45">
                  <c:v>0.9998617554</c:v>
                </c:pt>
                <c:pt idx="46">
                  <c:v>1.000705338</c:v>
                </c:pt>
                <c:pt idx="47">
                  <c:v>1.001338501</c:v>
                </c:pt>
                <c:pt idx="48">
                  <c:v>1.000277786</c:v>
                </c:pt>
                <c:pt idx="49">
                  <c:v>1.000933151</c:v>
                </c:pt>
                <c:pt idx="50">
                  <c:v>1.000035553</c:v>
                </c:pt>
                <c:pt idx="51">
                  <c:v>1.00055481</c:v>
                </c:pt>
                <c:pt idx="52">
                  <c:v>1.000229034</c:v>
                </c:pt>
                <c:pt idx="53">
                  <c:v>1.001421661</c:v>
                </c:pt>
                <c:pt idx="54">
                  <c:v>0.9999913788</c:v>
                </c:pt>
                <c:pt idx="55">
                  <c:v>0.9996939087</c:v>
                </c:pt>
                <c:pt idx="56">
                  <c:v>1.000548401</c:v>
                </c:pt>
                <c:pt idx="57">
                  <c:v>1.001141815</c:v>
                </c:pt>
                <c:pt idx="58">
                  <c:v>0.9996353912</c:v>
                </c:pt>
                <c:pt idx="59">
                  <c:v>1.001537323</c:v>
                </c:pt>
                <c:pt idx="60">
                  <c:v>1.00122406</c:v>
                </c:pt>
                <c:pt idx="61">
                  <c:v>0.9997097778</c:v>
                </c:pt>
                <c:pt idx="62">
                  <c:v>0.9997745514</c:v>
                </c:pt>
                <c:pt idx="63">
                  <c:v>0.9999503326</c:v>
                </c:pt>
                <c:pt idx="64">
                  <c:v>0.9995281982</c:v>
                </c:pt>
                <c:pt idx="65">
                  <c:v>1.000674515</c:v>
                </c:pt>
                <c:pt idx="66">
                  <c:v>1.001043701</c:v>
                </c:pt>
                <c:pt idx="67">
                  <c:v>0.9995185089</c:v>
                </c:pt>
                <c:pt idx="68">
                  <c:v>0.9999134064</c:v>
                </c:pt>
                <c:pt idx="69">
                  <c:v>0.9999031067</c:v>
                </c:pt>
                <c:pt idx="70">
                  <c:v>1.000154266</c:v>
                </c:pt>
                <c:pt idx="71">
                  <c:v>1.000640488</c:v>
                </c:pt>
                <c:pt idx="72">
                  <c:v>1.000768051</c:v>
                </c:pt>
                <c:pt idx="73">
                  <c:v>1.000415573</c:v>
                </c:pt>
                <c:pt idx="74">
                  <c:v>1.000207672</c:v>
                </c:pt>
                <c:pt idx="75">
                  <c:v>1.000342941</c:v>
                </c:pt>
                <c:pt idx="76">
                  <c:v>1.000047302</c:v>
                </c:pt>
                <c:pt idx="77">
                  <c:v>1.000818253</c:v>
                </c:pt>
                <c:pt idx="78">
                  <c:v>0.9996246338</c:v>
                </c:pt>
                <c:pt idx="79">
                  <c:v>1.000098572</c:v>
                </c:pt>
                <c:pt idx="80">
                  <c:v>0.9994271088</c:v>
                </c:pt>
                <c:pt idx="81">
                  <c:v>0.9997411346</c:v>
                </c:pt>
                <c:pt idx="82">
                  <c:v>0.9998271179</c:v>
                </c:pt>
                <c:pt idx="83">
                  <c:v>0.9997728729</c:v>
                </c:pt>
                <c:pt idx="84">
                  <c:v>0.9991941071</c:v>
                </c:pt>
                <c:pt idx="85">
                  <c:v>0.9997166443</c:v>
                </c:pt>
                <c:pt idx="86">
                  <c:v>0.9995213318</c:v>
                </c:pt>
                <c:pt idx="87">
                  <c:v>0.99960289</c:v>
                </c:pt>
                <c:pt idx="88">
                  <c:v>0.9995561218</c:v>
                </c:pt>
                <c:pt idx="89">
                  <c:v>1.000093231</c:v>
                </c:pt>
                <c:pt idx="90">
                  <c:v>1.000260239</c:v>
                </c:pt>
                <c:pt idx="91">
                  <c:v>0.9998519897</c:v>
                </c:pt>
                <c:pt idx="92">
                  <c:v>1.001639404</c:v>
                </c:pt>
                <c:pt idx="93">
                  <c:v>1.001683197</c:v>
                </c:pt>
                <c:pt idx="94">
                  <c:v>1.001088638</c:v>
                </c:pt>
                <c:pt idx="95">
                  <c:v>1.000257111</c:v>
                </c:pt>
                <c:pt idx="96">
                  <c:v>1.001161194</c:v>
                </c:pt>
                <c:pt idx="97">
                  <c:v>1.00106308</c:v>
                </c:pt>
                <c:pt idx="98">
                  <c:v>1.00087204</c:v>
                </c:pt>
                <c:pt idx="99">
                  <c:v>0.9995983887</c:v>
                </c:pt>
                <c:pt idx="100">
                  <c:v>0.9992897797</c:v>
                </c:pt>
                <c:pt idx="101">
                  <c:v>0.9994786072</c:v>
                </c:pt>
                <c:pt idx="102">
                  <c:v>1.000454636</c:v>
                </c:pt>
                <c:pt idx="103">
                  <c:v>1.000245895</c:v>
                </c:pt>
                <c:pt idx="104">
                  <c:v>0.9993843079</c:v>
                </c:pt>
                <c:pt idx="105">
                  <c:v>1.002333527</c:v>
                </c:pt>
                <c:pt idx="106">
                  <c:v>1.000911331</c:v>
                </c:pt>
                <c:pt idx="107">
                  <c:v>1.000416718</c:v>
                </c:pt>
                <c:pt idx="108">
                  <c:v>1.000512085</c:v>
                </c:pt>
                <c:pt idx="109">
                  <c:v>0.9989677429</c:v>
                </c:pt>
                <c:pt idx="110">
                  <c:v>0.9960903931</c:v>
                </c:pt>
                <c:pt idx="111">
                  <c:v>0.9987039948</c:v>
                </c:pt>
                <c:pt idx="112">
                  <c:v>1.001193771</c:v>
                </c:pt>
                <c:pt idx="113">
                  <c:v>1.0060952</c:v>
                </c:pt>
                <c:pt idx="114">
                  <c:v>0.9964588165</c:v>
                </c:pt>
                <c:pt idx="115">
                  <c:v>1.002743225</c:v>
                </c:pt>
                <c:pt idx="116">
                  <c:v>1.00245285</c:v>
                </c:pt>
                <c:pt idx="117">
                  <c:v>1.002707825</c:v>
                </c:pt>
                <c:pt idx="118">
                  <c:v>0.9972981262</c:v>
                </c:pt>
                <c:pt idx="119">
                  <c:v>1.002268219</c:v>
                </c:pt>
                <c:pt idx="120">
                  <c:v>0.9986837769</c:v>
                </c:pt>
                <c:pt idx="121">
                  <c:v>0.9999419403</c:v>
                </c:pt>
                <c:pt idx="122">
                  <c:v>1.003044128</c:v>
                </c:pt>
                <c:pt idx="123">
                  <c:v>1.000754852</c:v>
                </c:pt>
                <c:pt idx="124">
                  <c:v>1.000000153</c:v>
                </c:pt>
                <c:pt idx="125">
                  <c:v>0.9962915039</c:v>
                </c:pt>
                <c:pt idx="126">
                  <c:v>1.003056641</c:v>
                </c:pt>
                <c:pt idx="127">
                  <c:v>1.002903595</c:v>
                </c:pt>
                <c:pt idx="128">
                  <c:v>0.997144165</c:v>
                </c:pt>
                <c:pt idx="129">
                  <c:v>1.001464844</c:v>
                </c:pt>
                <c:pt idx="130">
                  <c:v>0.9980887604</c:v>
                </c:pt>
                <c:pt idx="131">
                  <c:v>0.9994405365</c:v>
                </c:pt>
                <c:pt idx="132">
                  <c:v>0.9998125458</c:v>
                </c:pt>
                <c:pt idx="133">
                  <c:v>1.000746231</c:v>
                </c:pt>
                <c:pt idx="134">
                  <c:v>1.001311797999999</c:v>
                </c:pt>
                <c:pt idx="135">
                  <c:v>1.004974212999999</c:v>
                </c:pt>
                <c:pt idx="136">
                  <c:v>0.9962770844</c:v>
                </c:pt>
                <c:pt idx="137">
                  <c:v>0.9984883881</c:v>
                </c:pt>
                <c:pt idx="138">
                  <c:v>0.9993554688</c:v>
                </c:pt>
                <c:pt idx="139">
                  <c:v>0.9966072083</c:v>
                </c:pt>
                <c:pt idx="140">
                  <c:v>1.002799988</c:v>
                </c:pt>
                <c:pt idx="141">
                  <c:v>1.001788025</c:v>
                </c:pt>
                <c:pt idx="142">
                  <c:v>0.9984236145</c:v>
                </c:pt>
                <c:pt idx="143">
                  <c:v>0.9947625732</c:v>
                </c:pt>
                <c:pt idx="144">
                  <c:v>1.000114059</c:v>
                </c:pt>
                <c:pt idx="145">
                  <c:v>1.001654357999999</c:v>
                </c:pt>
                <c:pt idx="146">
                  <c:v>1.00275528</c:v>
                </c:pt>
                <c:pt idx="147">
                  <c:v>0.9978038788</c:v>
                </c:pt>
                <c:pt idx="148">
                  <c:v>1.003160095</c:v>
                </c:pt>
                <c:pt idx="149">
                  <c:v>0.9997612762</c:v>
                </c:pt>
                <c:pt idx="150">
                  <c:v>0.9987594604</c:v>
                </c:pt>
                <c:pt idx="151">
                  <c:v>1.002753983</c:v>
                </c:pt>
                <c:pt idx="152">
                  <c:v>1.001904755</c:v>
                </c:pt>
                <c:pt idx="153">
                  <c:v>1.003588715</c:v>
                </c:pt>
                <c:pt idx="154">
                  <c:v>1.000967178</c:v>
                </c:pt>
                <c:pt idx="155">
                  <c:v>1.002281418</c:v>
                </c:pt>
                <c:pt idx="156">
                  <c:v>1.001884688999999</c:v>
                </c:pt>
                <c:pt idx="157">
                  <c:v>1.002764969</c:v>
                </c:pt>
                <c:pt idx="158">
                  <c:v>0.9994790649</c:v>
                </c:pt>
                <c:pt idx="159">
                  <c:v>0.9999240875</c:v>
                </c:pt>
                <c:pt idx="160">
                  <c:v>1.001118164</c:v>
                </c:pt>
                <c:pt idx="161">
                  <c:v>1.000251541</c:v>
                </c:pt>
                <c:pt idx="162">
                  <c:v>1.00055603</c:v>
                </c:pt>
                <c:pt idx="163">
                  <c:v>1.000411148</c:v>
                </c:pt>
                <c:pt idx="164">
                  <c:v>0.998456192</c:v>
                </c:pt>
                <c:pt idx="165">
                  <c:v>0.9989190674</c:v>
                </c:pt>
                <c:pt idx="166">
                  <c:v>1.002409668</c:v>
                </c:pt>
                <c:pt idx="167">
                  <c:v>1.001491165</c:v>
                </c:pt>
                <c:pt idx="168">
                  <c:v>1.001536255</c:v>
                </c:pt>
                <c:pt idx="169">
                  <c:v>1.002267151</c:v>
                </c:pt>
                <c:pt idx="170">
                  <c:v>0.9992532349</c:v>
                </c:pt>
                <c:pt idx="171">
                  <c:v>1.001732254</c:v>
                </c:pt>
                <c:pt idx="172">
                  <c:v>0.9940214539</c:v>
                </c:pt>
                <c:pt idx="173">
                  <c:v>1.000491638</c:v>
                </c:pt>
                <c:pt idx="174">
                  <c:v>0.99811409</c:v>
                </c:pt>
                <c:pt idx="175">
                  <c:v>0.996709137</c:v>
                </c:pt>
                <c:pt idx="176">
                  <c:v>1.000408325</c:v>
                </c:pt>
                <c:pt idx="177">
                  <c:v>1.000293045</c:v>
                </c:pt>
                <c:pt idx="178">
                  <c:v>1.000673981</c:v>
                </c:pt>
                <c:pt idx="179">
                  <c:v>0.9984342957</c:v>
                </c:pt>
                <c:pt idx="180">
                  <c:v>0.9979074097</c:v>
                </c:pt>
                <c:pt idx="181">
                  <c:v>0.998106842</c:v>
                </c:pt>
                <c:pt idx="182">
                  <c:v>0.9990927887</c:v>
                </c:pt>
                <c:pt idx="183">
                  <c:v>0.9991934967</c:v>
                </c:pt>
                <c:pt idx="184">
                  <c:v>1.001918106</c:v>
                </c:pt>
                <c:pt idx="185">
                  <c:v>1.000131378</c:v>
                </c:pt>
                <c:pt idx="186">
                  <c:v>0.9999944305</c:v>
                </c:pt>
                <c:pt idx="187">
                  <c:v>1.000408401</c:v>
                </c:pt>
                <c:pt idx="188">
                  <c:v>1.000200424</c:v>
                </c:pt>
                <c:pt idx="189">
                  <c:v>1.000580063</c:v>
                </c:pt>
                <c:pt idx="190">
                  <c:v>1.001339874</c:v>
                </c:pt>
                <c:pt idx="191">
                  <c:v>0.9982257843</c:v>
                </c:pt>
                <c:pt idx="192">
                  <c:v>1.001787415</c:v>
                </c:pt>
                <c:pt idx="193">
                  <c:v>0.9977320099</c:v>
                </c:pt>
                <c:pt idx="194">
                  <c:v>1.001228714</c:v>
                </c:pt>
                <c:pt idx="195">
                  <c:v>0.9996472931</c:v>
                </c:pt>
                <c:pt idx="196">
                  <c:v>1.004816437</c:v>
                </c:pt>
                <c:pt idx="197">
                  <c:v>0.9984664917</c:v>
                </c:pt>
                <c:pt idx="198">
                  <c:v>0.9992235565</c:v>
                </c:pt>
                <c:pt idx="199">
                  <c:v>1.003901596</c:v>
                </c:pt>
                <c:pt idx="200">
                  <c:v>0.9995161438</c:v>
                </c:pt>
                <c:pt idx="201">
                  <c:v>1.002188416</c:v>
                </c:pt>
                <c:pt idx="202">
                  <c:v>0.9992372131</c:v>
                </c:pt>
                <c:pt idx="203">
                  <c:v>0.9988008881</c:v>
                </c:pt>
                <c:pt idx="204">
                  <c:v>1.000531464</c:v>
                </c:pt>
                <c:pt idx="205">
                  <c:v>1.002346268</c:v>
                </c:pt>
                <c:pt idx="206">
                  <c:v>1.000770111</c:v>
                </c:pt>
                <c:pt idx="207">
                  <c:v>0.9978960419</c:v>
                </c:pt>
                <c:pt idx="208">
                  <c:v>1.000055542</c:v>
                </c:pt>
                <c:pt idx="209">
                  <c:v>1.001246109</c:v>
                </c:pt>
                <c:pt idx="210">
                  <c:v>0.9978911591</c:v>
                </c:pt>
                <c:pt idx="211">
                  <c:v>0.9993039703</c:v>
                </c:pt>
                <c:pt idx="212">
                  <c:v>0.9974746704</c:v>
                </c:pt>
                <c:pt idx="213">
                  <c:v>1.000131989</c:v>
                </c:pt>
                <c:pt idx="214">
                  <c:v>0.9973603821</c:v>
                </c:pt>
                <c:pt idx="215">
                  <c:v>1.004907761</c:v>
                </c:pt>
                <c:pt idx="216">
                  <c:v>1.002518387</c:v>
                </c:pt>
                <c:pt idx="217">
                  <c:v>0.9994841003</c:v>
                </c:pt>
                <c:pt idx="218">
                  <c:v>0.9971042633</c:v>
                </c:pt>
                <c:pt idx="219">
                  <c:v>0.9990619659</c:v>
                </c:pt>
                <c:pt idx="220">
                  <c:v>0.9993950653</c:v>
                </c:pt>
                <c:pt idx="221">
                  <c:v>1.001657867</c:v>
                </c:pt>
                <c:pt idx="222">
                  <c:v>1.003426666</c:v>
                </c:pt>
                <c:pt idx="223">
                  <c:v>1.002955704</c:v>
                </c:pt>
                <c:pt idx="224">
                  <c:v>1.001443253</c:v>
                </c:pt>
                <c:pt idx="225">
                  <c:v>1.002853165</c:v>
                </c:pt>
                <c:pt idx="226">
                  <c:v>1.000683899</c:v>
                </c:pt>
                <c:pt idx="227">
                  <c:v>0.9991572571</c:v>
                </c:pt>
                <c:pt idx="228">
                  <c:v>1.001628876</c:v>
                </c:pt>
                <c:pt idx="229">
                  <c:v>0.9997373199</c:v>
                </c:pt>
                <c:pt idx="230">
                  <c:v>1.002216949</c:v>
                </c:pt>
                <c:pt idx="231">
                  <c:v>0.9965914154</c:v>
                </c:pt>
                <c:pt idx="232">
                  <c:v>1.001667023</c:v>
                </c:pt>
                <c:pt idx="233">
                  <c:v>1.002074738</c:v>
                </c:pt>
                <c:pt idx="234">
                  <c:v>0.9999549103</c:v>
                </c:pt>
                <c:pt idx="235">
                  <c:v>0.9933441162</c:v>
                </c:pt>
                <c:pt idx="236">
                  <c:v>1.000112152</c:v>
                </c:pt>
                <c:pt idx="237">
                  <c:v>1.00297287</c:v>
                </c:pt>
                <c:pt idx="238">
                  <c:v>1.001345749</c:v>
                </c:pt>
                <c:pt idx="239">
                  <c:v>0.9991423035</c:v>
                </c:pt>
                <c:pt idx="240">
                  <c:v>0.9955055237</c:v>
                </c:pt>
                <c:pt idx="241">
                  <c:v>0.9994808197</c:v>
                </c:pt>
                <c:pt idx="242">
                  <c:v>0.997264328</c:v>
                </c:pt>
                <c:pt idx="243">
                  <c:v>1.001193848</c:v>
                </c:pt>
                <c:pt idx="244">
                  <c:v>1.000773315</c:v>
                </c:pt>
                <c:pt idx="245">
                  <c:v>1.00256958</c:v>
                </c:pt>
                <c:pt idx="246">
                  <c:v>0.9983560181</c:v>
                </c:pt>
                <c:pt idx="247">
                  <c:v>0.9984615326</c:v>
                </c:pt>
                <c:pt idx="248">
                  <c:v>0.9970990753</c:v>
                </c:pt>
                <c:pt idx="249">
                  <c:v>0.9993449402</c:v>
                </c:pt>
                <c:pt idx="250">
                  <c:v>0.9982198334</c:v>
                </c:pt>
                <c:pt idx="251">
                  <c:v>0.9985760498</c:v>
                </c:pt>
                <c:pt idx="252">
                  <c:v>1.000390396</c:v>
                </c:pt>
                <c:pt idx="253">
                  <c:v>1.001427155</c:v>
                </c:pt>
                <c:pt idx="254">
                  <c:v>1.00082756</c:v>
                </c:pt>
                <c:pt idx="255">
                  <c:v>1.00321579</c:v>
                </c:pt>
                <c:pt idx="256">
                  <c:v>1.003896332</c:v>
                </c:pt>
                <c:pt idx="257">
                  <c:v>1.002062683</c:v>
                </c:pt>
                <c:pt idx="258">
                  <c:v>0.9958821869</c:v>
                </c:pt>
                <c:pt idx="259">
                  <c:v>1.003522034</c:v>
                </c:pt>
                <c:pt idx="260">
                  <c:v>1.000921631</c:v>
                </c:pt>
                <c:pt idx="261">
                  <c:v>1.000214081</c:v>
                </c:pt>
                <c:pt idx="262">
                  <c:v>1.002287521</c:v>
                </c:pt>
                <c:pt idx="263">
                  <c:v>1.001068726</c:v>
                </c:pt>
                <c:pt idx="264">
                  <c:v>1.002978897</c:v>
                </c:pt>
                <c:pt idx="265">
                  <c:v>0.9997108459</c:v>
                </c:pt>
                <c:pt idx="266">
                  <c:v>0.9950993347</c:v>
                </c:pt>
                <c:pt idx="267">
                  <c:v>1.000060806</c:v>
                </c:pt>
                <c:pt idx="268">
                  <c:v>0.9975708771</c:v>
                </c:pt>
                <c:pt idx="269">
                  <c:v>0.9954212189</c:v>
                </c:pt>
                <c:pt idx="270">
                  <c:v>1.001494522</c:v>
                </c:pt>
                <c:pt idx="271">
                  <c:v>1.002725601</c:v>
                </c:pt>
                <c:pt idx="272">
                  <c:v>1.001773376</c:v>
                </c:pt>
                <c:pt idx="273">
                  <c:v>1.002206345</c:v>
                </c:pt>
                <c:pt idx="274">
                  <c:v>1.002283325</c:v>
                </c:pt>
                <c:pt idx="275">
                  <c:v>1.000367432</c:v>
                </c:pt>
                <c:pt idx="276">
                  <c:v>1.005215073</c:v>
                </c:pt>
                <c:pt idx="277">
                  <c:v>0.9999798584</c:v>
                </c:pt>
                <c:pt idx="278">
                  <c:v>1.00133873</c:v>
                </c:pt>
                <c:pt idx="279">
                  <c:v>0.9943843842</c:v>
                </c:pt>
                <c:pt idx="280">
                  <c:v>1.002245941</c:v>
                </c:pt>
                <c:pt idx="281">
                  <c:v>0.9984029388</c:v>
                </c:pt>
                <c:pt idx="282">
                  <c:v>1.001485977</c:v>
                </c:pt>
                <c:pt idx="283">
                  <c:v>1.004181824</c:v>
                </c:pt>
                <c:pt idx="284">
                  <c:v>0.9966928101</c:v>
                </c:pt>
                <c:pt idx="285">
                  <c:v>0.9974913788</c:v>
                </c:pt>
                <c:pt idx="286">
                  <c:v>0.9985309601</c:v>
                </c:pt>
                <c:pt idx="287">
                  <c:v>0.9999398804</c:v>
                </c:pt>
                <c:pt idx="288">
                  <c:v>0.9996891785</c:v>
                </c:pt>
                <c:pt idx="289">
                  <c:v>0.9949404907</c:v>
                </c:pt>
                <c:pt idx="290">
                  <c:v>0.9985232544</c:v>
                </c:pt>
                <c:pt idx="291">
                  <c:v>1.000746841</c:v>
                </c:pt>
                <c:pt idx="292">
                  <c:v>1.001234436</c:v>
                </c:pt>
                <c:pt idx="293">
                  <c:v>1.002812271</c:v>
                </c:pt>
                <c:pt idx="294">
                  <c:v>0.9971746826</c:v>
                </c:pt>
                <c:pt idx="295">
                  <c:v>0.9981142426</c:v>
                </c:pt>
                <c:pt idx="296">
                  <c:v>1.00235405</c:v>
                </c:pt>
                <c:pt idx="297">
                  <c:v>1.001403122</c:v>
                </c:pt>
                <c:pt idx="298">
                  <c:v>0.9990864563</c:v>
                </c:pt>
                <c:pt idx="299">
                  <c:v>0.998737793</c:v>
                </c:pt>
                <c:pt idx="300">
                  <c:v>0.995265274</c:v>
                </c:pt>
                <c:pt idx="301">
                  <c:v>1.002286301</c:v>
                </c:pt>
                <c:pt idx="302">
                  <c:v>0.9984928894</c:v>
                </c:pt>
                <c:pt idx="303">
                  <c:v>0.9999368286</c:v>
                </c:pt>
                <c:pt idx="304">
                  <c:v>1.000976715</c:v>
                </c:pt>
                <c:pt idx="305">
                  <c:v>1.001247787</c:v>
                </c:pt>
                <c:pt idx="306">
                  <c:v>1.00107048</c:v>
                </c:pt>
                <c:pt idx="307">
                  <c:v>0.9975673676</c:v>
                </c:pt>
                <c:pt idx="308">
                  <c:v>0.9960543823</c:v>
                </c:pt>
                <c:pt idx="309">
                  <c:v>0.9991848755</c:v>
                </c:pt>
                <c:pt idx="310">
                  <c:v>0.9998325348</c:v>
                </c:pt>
                <c:pt idx="311">
                  <c:v>1.001227875</c:v>
                </c:pt>
                <c:pt idx="312">
                  <c:v>0.9973036957</c:v>
                </c:pt>
                <c:pt idx="313">
                  <c:v>0.9958699036</c:v>
                </c:pt>
                <c:pt idx="314">
                  <c:v>1.000925217</c:v>
                </c:pt>
                <c:pt idx="315">
                  <c:v>1.003240128</c:v>
                </c:pt>
                <c:pt idx="316">
                  <c:v>1.002239838</c:v>
                </c:pt>
                <c:pt idx="317">
                  <c:v>1.000059586</c:v>
                </c:pt>
                <c:pt idx="318">
                  <c:v>1.00217041</c:v>
                </c:pt>
                <c:pt idx="319">
                  <c:v>1.00162056</c:v>
                </c:pt>
                <c:pt idx="320">
                  <c:v>1.00257019</c:v>
                </c:pt>
                <c:pt idx="321">
                  <c:v>0.9999736786</c:v>
                </c:pt>
                <c:pt idx="322">
                  <c:v>1.002829895</c:v>
                </c:pt>
                <c:pt idx="323">
                  <c:v>1.001774445</c:v>
                </c:pt>
                <c:pt idx="324">
                  <c:v>0.9974608612</c:v>
                </c:pt>
                <c:pt idx="325">
                  <c:v>1.002894745</c:v>
                </c:pt>
                <c:pt idx="326">
                  <c:v>0.998782959</c:v>
                </c:pt>
                <c:pt idx="327">
                  <c:v>0.999148941</c:v>
                </c:pt>
                <c:pt idx="328">
                  <c:v>1.00209877</c:v>
                </c:pt>
                <c:pt idx="329">
                  <c:v>1.003051758</c:v>
                </c:pt>
                <c:pt idx="330">
                  <c:v>1.002023697</c:v>
                </c:pt>
                <c:pt idx="331">
                  <c:v>1.001479645</c:v>
                </c:pt>
                <c:pt idx="332">
                  <c:v>1.001572037</c:v>
                </c:pt>
                <c:pt idx="333">
                  <c:v>0.9988790894</c:v>
                </c:pt>
                <c:pt idx="334">
                  <c:v>0.9977281952</c:v>
                </c:pt>
                <c:pt idx="335">
                  <c:v>1.002559204</c:v>
                </c:pt>
                <c:pt idx="336">
                  <c:v>1.002263031</c:v>
                </c:pt>
                <c:pt idx="337">
                  <c:v>0.9971659851</c:v>
                </c:pt>
                <c:pt idx="338">
                  <c:v>0.9975523376</c:v>
                </c:pt>
                <c:pt idx="339">
                  <c:v>1.004390488</c:v>
                </c:pt>
                <c:pt idx="340">
                  <c:v>0.9992516327</c:v>
                </c:pt>
                <c:pt idx="341">
                  <c:v>1.00214386</c:v>
                </c:pt>
                <c:pt idx="342">
                  <c:v>1.002961426</c:v>
                </c:pt>
                <c:pt idx="343">
                  <c:v>0.9984361267</c:v>
                </c:pt>
                <c:pt idx="344">
                  <c:v>1.004281006</c:v>
                </c:pt>
                <c:pt idx="345">
                  <c:v>1.001436615</c:v>
                </c:pt>
                <c:pt idx="346">
                  <c:v>0.9959287262</c:v>
                </c:pt>
                <c:pt idx="347">
                  <c:v>1.000716934</c:v>
                </c:pt>
                <c:pt idx="348">
                  <c:v>1.00195076</c:v>
                </c:pt>
                <c:pt idx="349">
                  <c:v>1.001482849</c:v>
                </c:pt>
                <c:pt idx="350">
                  <c:v>0.9983948517</c:v>
                </c:pt>
                <c:pt idx="351">
                  <c:v>1.000081177</c:v>
                </c:pt>
                <c:pt idx="352">
                  <c:v>0.9982733154</c:v>
                </c:pt>
                <c:pt idx="353">
                  <c:v>0.9966736603</c:v>
                </c:pt>
                <c:pt idx="354">
                  <c:v>0.9980438232</c:v>
                </c:pt>
                <c:pt idx="355">
                  <c:v>1.00202713</c:v>
                </c:pt>
                <c:pt idx="356">
                  <c:v>0.9996485138</c:v>
                </c:pt>
                <c:pt idx="357">
                  <c:v>0.9970404816</c:v>
                </c:pt>
                <c:pt idx="358">
                  <c:v>0.9994846344</c:v>
                </c:pt>
                <c:pt idx="359">
                  <c:v>0.9971042633</c:v>
                </c:pt>
                <c:pt idx="360">
                  <c:v>1.002313995</c:v>
                </c:pt>
                <c:pt idx="361">
                  <c:v>0.9979613495</c:v>
                </c:pt>
                <c:pt idx="362">
                  <c:v>0.9984777832</c:v>
                </c:pt>
                <c:pt idx="363">
                  <c:v>0.9970884705</c:v>
                </c:pt>
                <c:pt idx="364">
                  <c:v>1.001537094</c:v>
                </c:pt>
                <c:pt idx="365">
                  <c:v>0.9971432495</c:v>
                </c:pt>
                <c:pt idx="366">
                  <c:v>1.000990753</c:v>
                </c:pt>
                <c:pt idx="367">
                  <c:v>1.000212555</c:v>
                </c:pt>
                <c:pt idx="368">
                  <c:v>0.9981044006</c:v>
                </c:pt>
                <c:pt idx="369">
                  <c:v>1.000902405</c:v>
                </c:pt>
                <c:pt idx="370">
                  <c:v>1.00274147</c:v>
                </c:pt>
                <c:pt idx="371">
                  <c:v>1.000022736</c:v>
                </c:pt>
                <c:pt idx="372">
                  <c:v>1.001628417999999</c:v>
                </c:pt>
                <c:pt idx="373">
                  <c:v>1.002015381</c:v>
                </c:pt>
                <c:pt idx="374">
                  <c:v>0.9969394684</c:v>
                </c:pt>
                <c:pt idx="375">
                  <c:v>0.9998704529</c:v>
                </c:pt>
                <c:pt idx="376">
                  <c:v>0.9988634491</c:v>
                </c:pt>
                <c:pt idx="377">
                  <c:v>0.9986965942</c:v>
                </c:pt>
                <c:pt idx="378">
                  <c:v>1.002284546</c:v>
                </c:pt>
                <c:pt idx="379">
                  <c:v>0.9977781677</c:v>
                </c:pt>
                <c:pt idx="380">
                  <c:v>1.000210037</c:v>
                </c:pt>
                <c:pt idx="381">
                  <c:v>0.9998696136</c:v>
                </c:pt>
                <c:pt idx="382">
                  <c:v>0.9975444031</c:v>
                </c:pt>
                <c:pt idx="383">
                  <c:v>1.000938873</c:v>
                </c:pt>
                <c:pt idx="384">
                  <c:v>0.997456665</c:v>
                </c:pt>
                <c:pt idx="385">
                  <c:v>0.9976080322</c:v>
                </c:pt>
                <c:pt idx="386">
                  <c:v>0.9975595093</c:v>
                </c:pt>
                <c:pt idx="387">
                  <c:v>0.9977631378</c:v>
                </c:pt>
                <c:pt idx="388">
                  <c:v>1.001835938</c:v>
                </c:pt>
                <c:pt idx="389">
                  <c:v>1.002349472</c:v>
                </c:pt>
                <c:pt idx="390">
                  <c:v>1.001607895</c:v>
                </c:pt>
                <c:pt idx="391">
                  <c:v>0.998154068</c:v>
                </c:pt>
                <c:pt idx="392">
                  <c:v>1.00099823</c:v>
                </c:pt>
                <c:pt idx="393">
                  <c:v>0.994872818</c:v>
                </c:pt>
                <c:pt idx="394">
                  <c:v>0.9996815491</c:v>
                </c:pt>
                <c:pt idx="395">
                  <c:v>1.003508224</c:v>
                </c:pt>
                <c:pt idx="396">
                  <c:v>0.9991210938</c:v>
                </c:pt>
                <c:pt idx="397">
                  <c:v>1.000526581</c:v>
                </c:pt>
                <c:pt idx="398">
                  <c:v>0.9966630554</c:v>
                </c:pt>
                <c:pt idx="399">
                  <c:v>1.001982956</c:v>
                </c:pt>
                <c:pt idx="400">
                  <c:v>1.001018906</c:v>
                </c:pt>
                <c:pt idx="401">
                  <c:v>1.00489151</c:v>
                </c:pt>
                <c:pt idx="402">
                  <c:v>0.9976358032</c:v>
                </c:pt>
                <c:pt idx="403">
                  <c:v>0.9977241516</c:v>
                </c:pt>
                <c:pt idx="404">
                  <c:v>1.003754272</c:v>
                </c:pt>
                <c:pt idx="405">
                  <c:v>1.005011215</c:v>
                </c:pt>
                <c:pt idx="406">
                  <c:v>0.9971472168</c:v>
                </c:pt>
                <c:pt idx="407">
                  <c:v>1.000540771</c:v>
                </c:pt>
                <c:pt idx="408">
                  <c:v>0.9966210938</c:v>
                </c:pt>
                <c:pt idx="409">
                  <c:v>1.002611847</c:v>
                </c:pt>
                <c:pt idx="410">
                  <c:v>1.000253296</c:v>
                </c:pt>
                <c:pt idx="411">
                  <c:v>1.001413803</c:v>
                </c:pt>
                <c:pt idx="412">
                  <c:v>1.001529694</c:v>
                </c:pt>
                <c:pt idx="413">
                  <c:v>0.9982027435</c:v>
                </c:pt>
                <c:pt idx="414">
                  <c:v>1.00385437</c:v>
                </c:pt>
                <c:pt idx="415">
                  <c:v>1.001736145</c:v>
                </c:pt>
                <c:pt idx="416">
                  <c:v>1.003200684</c:v>
                </c:pt>
                <c:pt idx="417">
                  <c:v>0.9981879425</c:v>
                </c:pt>
                <c:pt idx="418">
                  <c:v>0.9988722229</c:v>
                </c:pt>
                <c:pt idx="419">
                  <c:v>0.998312149</c:v>
                </c:pt>
                <c:pt idx="420">
                  <c:v>0.9978865814</c:v>
                </c:pt>
                <c:pt idx="421">
                  <c:v>0.997958374</c:v>
                </c:pt>
                <c:pt idx="422">
                  <c:v>1.000292282</c:v>
                </c:pt>
                <c:pt idx="423">
                  <c:v>1.002434692</c:v>
                </c:pt>
                <c:pt idx="424">
                  <c:v>1.006168594</c:v>
                </c:pt>
                <c:pt idx="425">
                  <c:v>0.9998975372</c:v>
                </c:pt>
                <c:pt idx="426">
                  <c:v>1.000610199</c:v>
                </c:pt>
                <c:pt idx="427">
                  <c:v>0.999280777</c:v>
                </c:pt>
                <c:pt idx="428">
                  <c:v>1.00191452</c:v>
                </c:pt>
                <c:pt idx="429">
                  <c:v>1.002694397</c:v>
                </c:pt>
                <c:pt idx="430">
                  <c:v>0.9951438141</c:v>
                </c:pt>
                <c:pt idx="431">
                  <c:v>0.9982601166</c:v>
                </c:pt>
                <c:pt idx="432">
                  <c:v>0.9985805511</c:v>
                </c:pt>
                <c:pt idx="433">
                  <c:v>1.001436081</c:v>
                </c:pt>
                <c:pt idx="434">
                  <c:v>1.001412125</c:v>
                </c:pt>
                <c:pt idx="435">
                  <c:v>0.9996481323</c:v>
                </c:pt>
                <c:pt idx="436">
                  <c:v>0.9983161163</c:v>
                </c:pt>
                <c:pt idx="437">
                  <c:v>0.9957783508</c:v>
                </c:pt>
                <c:pt idx="438">
                  <c:v>0.9942264557</c:v>
                </c:pt>
                <c:pt idx="439">
                  <c:v>0.9988491058</c:v>
                </c:pt>
                <c:pt idx="440">
                  <c:v>1.00233696</c:v>
                </c:pt>
                <c:pt idx="441">
                  <c:v>0.9987898254</c:v>
                </c:pt>
                <c:pt idx="442">
                  <c:v>0.9988587189</c:v>
                </c:pt>
                <c:pt idx="443">
                  <c:v>1.001218948</c:v>
                </c:pt>
                <c:pt idx="444">
                  <c:v>0.9971022797</c:v>
                </c:pt>
                <c:pt idx="445">
                  <c:v>1.003506927</c:v>
                </c:pt>
                <c:pt idx="446">
                  <c:v>0.9978842163</c:v>
                </c:pt>
                <c:pt idx="447">
                  <c:v>0.9989812469</c:v>
                </c:pt>
                <c:pt idx="448">
                  <c:v>0.9954562378</c:v>
                </c:pt>
                <c:pt idx="449">
                  <c:v>0.9987510681</c:v>
                </c:pt>
                <c:pt idx="450">
                  <c:v>0.9964511108</c:v>
                </c:pt>
              </c:numCache>
            </c:numRef>
          </c:yVal>
          <c:smooth val="1"/>
        </c:ser>
        <c:ser>
          <c:idx val="1"/>
          <c:order val="1"/>
          <c:tx>
            <c:v>Base 2</c:v>
          </c:tx>
          <c:marker>
            <c:symbol val="none"/>
          </c:marker>
          <c:xVal>
            <c:numRef>
              <c:f>'DATA!'!$A$2:$A$452</c:f>
              <c:numCache>
                <c:formatCode>0</c:formatCode>
                <c:ptCount val="451"/>
                <c:pt idx="0">
                  <c:v>250.0</c:v>
                </c:pt>
                <c:pt idx="1">
                  <c:v>255.0</c:v>
                </c:pt>
                <c:pt idx="2">
                  <c:v>260.0</c:v>
                </c:pt>
                <c:pt idx="3">
                  <c:v>265.0</c:v>
                </c:pt>
                <c:pt idx="4">
                  <c:v>270.0</c:v>
                </c:pt>
                <c:pt idx="5">
                  <c:v>275.0</c:v>
                </c:pt>
                <c:pt idx="6">
                  <c:v>280.0</c:v>
                </c:pt>
                <c:pt idx="7">
                  <c:v>285.0</c:v>
                </c:pt>
                <c:pt idx="8">
                  <c:v>290.0</c:v>
                </c:pt>
                <c:pt idx="9">
                  <c:v>295.0</c:v>
                </c:pt>
                <c:pt idx="10">
                  <c:v>300.0</c:v>
                </c:pt>
                <c:pt idx="11">
                  <c:v>305.0</c:v>
                </c:pt>
                <c:pt idx="12">
                  <c:v>310.0</c:v>
                </c:pt>
                <c:pt idx="13">
                  <c:v>315.0</c:v>
                </c:pt>
                <c:pt idx="14">
                  <c:v>320.0</c:v>
                </c:pt>
                <c:pt idx="15">
                  <c:v>325.0</c:v>
                </c:pt>
                <c:pt idx="16">
                  <c:v>330.0</c:v>
                </c:pt>
                <c:pt idx="17">
                  <c:v>335.0</c:v>
                </c:pt>
                <c:pt idx="18">
                  <c:v>340.0</c:v>
                </c:pt>
                <c:pt idx="19">
                  <c:v>345.0</c:v>
                </c:pt>
                <c:pt idx="20">
                  <c:v>350.0</c:v>
                </c:pt>
                <c:pt idx="21">
                  <c:v>355.0</c:v>
                </c:pt>
                <c:pt idx="22">
                  <c:v>360.0</c:v>
                </c:pt>
                <c:pt idx="23">
                  <c:v>365.0</c:v>
                </c:pt>
                <c:pt idx="24">
                  <c:v>370.0</c:v>
                </c:pt>
                <c:pt idx="25">
                  <c:v>375.0</c:v>
                </c:pt>
                <c:pt idx="26">
                  <c:v>380.0</c:v>
                </c:pt>
                <c:pt idx="27">
                  <c:v>385.0</c:v>
                </c:pt>
                <c:pt idx="28">
                  <c:v>390.0</c:v>
                </c:pt>
                <c:pt idx="29">
                  <c:v>395.0</c:v>
                </c:pt>
                <c:pt idx="30">
                  <c:v>400.0</c:v>
                </c:pt>
                <c:pt idx="31">
                  <c:v>405.0</c:v>
                </c:pt>
                <c:pt idx="32">
                  <c:v>410.0</c:v>
                </c:pt>
                <c:pt idx="33">
                  <c:v>415.0</c:v>
                </c:pt>
                <c:pt idx="34">
                  <c:v>420.0</c:v>
                </c:pt>
                <c:pt idx="35">
                  <c:v>425.0</c:v>
                </c:pt>
                <c:pt idx="36">
                  <c:v>430.0</c:v>
                </c:pt>
                <c:pt idx="37">
                  <c:v>435.0</c:v>
                </c:pt>
                <c:pt idx="38">
                  <c:v>440.0</c:v>
                </c:pt>
                <c:pt idx="39">
                  <c:v>445.0</c:v>
                </c:pt>
                <c:pt idx="40">
                  <c:v>450.0</c:v>
                </c:pt>
                <c:pt idx="41">
                  <c:v>455.0</c:v>
                </c:pt>
                <c:pt idx="42">
                  <c:v>460.0</c:v>
                </c:pt>
                <c:pt idx="43">
                  <c:v>465.0</c:v>
                </c:pt>
                <c:pt idx="44">
                  <c:v>470.0</c:v>
                </c:pt>
                <c:pt idx="45">
                  <c:v>475.0</c:v>
                </c:pt>
                <c:pt idx="46">
                  <c:v>480.0</c:v>
                </c:pt>
                <c:pt idx="47">
                  <c:v>485.0</c:v>
                </c:pt>
                <c:pt idx="48">
                  <c:v>490.0</c:v>
                </c:pt>
                <c:pt idx="49">
                  <c:v>495.0</c:v>
                </c:pt>
                <c:pt idx="50">
                  <c:v>500.0</c:v>
                </c:pt>
                <c:pt idx="51">
                  <c:v>505.0</c:v>
                </c:pt>
                <c:pt idx="52">
                  <c:v>510.0</c:v>
                </c:pt>
                <c:pt idx="53">
                  <c:v>515.0</c:v>
                </c:pt>
                <c:pt idx="54">
                  <c:v>520.0</c:v>
                </c:pt>
                <c:pt idx="55">
                  <c:v>525.0</c:v>
                </c:pt>
                <c:pt idx="56">
                  <c:v>530.0</c:v>
                </c:pt>
                <c:pt idx="57">
                  <c:v>535.0</c:v>
                </c:pt>
                <c:pt idx="58">
                  <c:v>540.0</c:v>
                </c:pt>
                <c:pt idx="59">
                  <c:v>545.0</c:v>
                </c:pt>
                <c:pt idx="60">
                  <c:v>550.0</c:v>
                </c:pt>
                <c:pt idx="61">
                  <c:v>555.0</c:v>
                </c:pt>
                <c:pt idx="62">
                  <c:v>560.0</c:v>
                </c:pt>
                <c:pt idx="63">
                  <c:v>565.0</c:v>
                </c:pt>
                <c:pt idx="64">
                  <c:v>570.0</c:v>
                </c:pt>
                <c:pt idx="65">
                  <c:v>575.0</c:v>
                </c:pt>
                <c:pt idx="66">
                  <c:v>580.0</c:v>
                </c:pt>
                <c:pt idx="67">
                  <c:v>585.0</c:v>
                </c:pt>
                <c:pt idx="68">
                  <c:v>590.0</c:v>
                </c:pt>
                <c:pt idx="69">
                  <c:v>595.0</c:v>
                </c:pt>
                <c:pt idx="70">
                  <c:v>600.0</c:v>
                </c:pt>
                <c:pt idx="71">
                  <c:v>605.0</c:v>
                </c:pt>
                <c:pt idx="72">
                  <c:v>610.0</c:v>
                </c:pt>
                <c:pt idx="73">
                  <c:v>615.0</c:v>
                </c:pt>
                <c:pt idx="74">
                  <c:v>620.0</c:v>
                </c:pt>
                <c:pt idx="75">
                  <c:v>625.0</c:v>
                </c:pt>
                <c:pt idx="76">
                  <c:v>630.0</c:v>
                </c:pt>
                <c:pt idx="77">
                  <c:v>635.0</c:v>
                </c:pt>
                <c:pt idx="78">
                  <c:v>640.0</c:v>
                </c:pt>
                <c:pt idx="79">
                  <c:v>645.0</c:v>
                </c:pt>
                <c:pt idx="80">
                  <c:v>650.0</c:v>
                </c:pt>
                <c:pt idx="81">
                  <c:v>655.0</c:v>
                </c:pt>
                <c:pt idx="82">
                  <c:v>660.0</c:v>
                </c:pt>
                <c:pt idx="83">
                  <c:v>665.0</c:v>
                </c:pt>
                <c:pt idx="84">
                  <c:v>670.0</c:v>
                </c:pt>
                <c:pt idx="85">
                  <c:v>675.0</c:v>
                </c:pt>
                <c:pt idx="86">
                  <c:v>680.0</c:v>
                </c:pt>
                <c:pt idx="87">
                  <c:v>685.0</c:v>
                </c:pt>
                <c:pt idx="88">
                  <c:v>690.0</c:v>
                </c:pt>
                <c:pt idx="89">
                  <c:v>695.0</c:v>
                </c:pt>
                <c:pt idx="90">
                  <c:v>700.0</c:v>
                </c:pt>
                <c:pt idx="91">
                  <c:v>705.0</c:v>
                </c:pt>
                <c:pt idx="92">
                  <c:v>710.0</c:v>
                </c:pt>
                <c:pt idx="93">
                  <c:v>715.0</c:v>
                </c:pt>
                <c:pt idx="94">
                  <c:v>720.0</c:v>
                </c:pt>
                <c:pt idx="95">
                  <c:v>725.0</c:v>
                </c:pt>
                <c:pt idx="96">
                  <c:v>730.0</c:v>
                </c:pt>
                <c:pt idx="97">
                  <c:v>735.0</c:v>
                </c:pt>
                <c:pt idx="98">
                  <c:v>740.0</c:v>
                </c:pt>
                <c:pt idx="99">
                  <c:v>745.0</c:v>
                </c:pt>
                <c:pt idx="100">
                  <c:v>750.0</c:v>
                </c:pt>
                <c:pt idx="101">
                  <c:v>755.0</c:v>
                </c:pt>
                <c:pt idx="102">
                  <c:v>760.0</c:v>
                </c:pt>
                <c:pt idx="103">
                  <c:v>765.0</c:v>
                </c:pt>
                <c:pt idx="104">
                  <c:v>770.0</c:v>
                </c:pt>
                <c:pt idx="105">
                  <c:v>775.0</c:v>
                </c:pt>
                <c:pt idx="106">
                  <c:v>780.0</c:v>
                </c:pt>
                <c:pt idx="107">
                  <c:v>785.0</c:v>
                </c:pt>
                <c:pt idx="108">
                  <c:v>790.0</c:v>
                </c:pt>
                <c:pt idx="109">
                  <c:v>795.0</c:v>
                </c:pt>
                <c:pt idx="110">
                  <c:v>800.0</c:v>
                </c:pt>
                <c:pt idx="111">
                  <c:v>805.0</c:v>
                </c:pt>
                <c:pt idx="112">
                  <c:v>810.0</c:v>
                </c:pt>
                <c:pt idx="113">
                  <c:v>815.0</c:v>
                </c:pt>
                <c:pt idx="114">
                  <c:v>820.0</c:v>
                </c:pt>
                <c:pt idx="115">
                  <c:v>825.0</c:v>
                </c:pt>
                <c:pt idx="116">
                  <c:v>830.0</c:v>
                </c:pt>
                <c:pt idx="117">
                  <c:v>835.0</c:v>
                </c:pt>
                <c:pt idx="118">
                  <c:v>840.0</c:v>
                </c:pt>
                <c:pt idx="119">
                  <c:v>845.0</c:v>
                </c:pt>
                <c:pt idx="120">
                  <c:v>850.0</c:v>
                </c:pt>
                <c:pt idx="121">
                  <c:v>855.0</c:v>
                </c:pt>
                <c:pt idx="122">
                  <c:v>860.0</c:v>
                </c:pt>
                <c:pt idx="123">
                  <c:v>865.0</c:v>
                </c:pt>
                <c:pt idx="124">
                  <c:v>870.0</c:v>
                </c:pt>
                <c:pt idx="125">
                  <c:v>875.0</c:v>
                </c:pt>
                <c:pt idx="126">
                  <c:v>880.0</c:v>
                </c:pt>
                <c:pt idx="127">
                  <c:v>885.0</c:v>
                </c:pt>
                <c:pt idx="128">
                  <c:v>890.0</c:v>
                </c:pt>
                <c:pt idx="129">
                  <c:v>895.0</c:v>
                </c:pt>
                <c:pt idx="130">
                  <c:v>900.0</c:v>
                </c:pt>
                <c:pt idx="131">
                  <c:v>905.0</c:v>
                </c:pt>
                <c:pt idx="132">
                  <c:v>910.0</c:v>
                </c:pt>
                <c:pt idx="133">
                  <c:v>915.0</c:v>
                </c:pt>
                <c:pt idx="134">
                  <c:v>920.0</c:v>
                </c:pt>
                <c:pt idx="135">
                  <c:v>925.0</c:v>
                </c:pt>
                <c:pt idx="136">
                  <c:v>930.0</c:v>
                </c:pt>
                <c:pt idx="137">
                  <c:v>935.0</c:v>
                </c:pt>
                <c:pt idx="138">
                  <c:v>940.0</c:v>
                </c:pt>
                <c:pt idx="139">
                  <c:v>945.0</c:v>
                </c:pt>
                <c:pt idx="140">
                  <c:v>950.0</c:v>
                </c:pt>
                <c:pt idx="141">
                  <c:v>955.0</c:v>
                </c:pt>
                <c:pt idx="142">
                  <c:v>960.0</c:v>
                </c:pt>
                <c:pt idx="143">
                  <c:v>965.0</c:v>
                </c:pt>
                <c:pt idx="144">
                  <c:v>970.0</c:v>
                </c:pt>
                <c:pt idx="145">
                  <c:v>975.0</c:v>
                </c:pt>
                <c:pt idx="146">
                  <c:v>980.0</c:v>
                </c:pt>
                <c:pt idx="147">
                  <c:v>985.0</c:v>
                </c:pt>
                <c:pt idx="148">
                  <c:v>990.0</c:v>
                </c:pt>
                <c:pt idx="149">
                  <c:v>995.0</c:v>
                </c:pt>
                <c:pt idx="150">
                  <c:v>1000.0</c:v>
                </c:pt>
                <c:pt idx="151">
                  <c:v>1005.0</c:v>
                </c:pt>
                <c:pt idx="152">
                  <c:v>1010.0</c:v>
                </c:pt>
                <c:pt idx="153">
                  <c:v>1015.0</c:v>
                </c:pt>
                <c:pt idx="154">
                  <c:v>1020.0</c:v>
                </c:pt>
                <c:pt idx="155">
                  <c:v>1025.0</c:v>
                </c:pt>
                <c:pt idx="156">
                  <c:v>1030.0</c:v>
                </c:pt>
                <c:pt idx="157">
                  <c:v>1035.0</c:v>
                </c:pt>
                <c:pt idx="158">
                  <c:v>1040.0</c:v>
                </c:pt>
                <c:pt idx="159">
                  <c:v>1045.0</c:v>
                </c:pt>
                <c:pt idx="160">
                  <c:v>1050.0</c:v>
                </c:pt>
                <c:pt idx="161">
                  <c:v>1055.0</c:v>
                </c:pt>
                <c:pt idx="162">
                  <c:v>1060.0</c:v>
                </c:pt>
                <c:pt idx="163">
                  <c:v>1065.0</c:v>
                </c:pt>
                <c:pt idx="164">
                  <c:v>1070.0</c:v>
                </c:pt>
                <c:pt idx="165">
                  <c:v>1075.0</c:v>
                </c:pt>
                <c:pt idx="166">
                  <c:v>1080.0</c:v>
                </c:pt>
                <c:pt idx="167">
                  <c:v>1085.0</c:v>
                </c:pt>
                <c:pt idx="168">
                  <c:v>1090.0</c:v>
                </c:pt>
                <c:pt idx="169">
                  <c:v>1095.0</c:v>
                </c:pt>
                <c:pt idx="170">
                  <c:v>1100.0</c:v>
                </c:pt>
                <c:pt idx="171">
                  <c:v>1105.0</c:v>
                </c:pt>
                <c:pt idx="172">
                  <c:v>1110.0</c:v>
                </c:pt>
                <c:pt idx="173">
                  <c:v>1115.0</c:v>
                </c:pt>
                <c:pt idx="174">
                  <c:v>1120.0</c:v>
                </c:pt>
                <c:pt idx="175">
                  <c:v>1125.0</c:v>
                </c:pt>
                <c:pt idx="176">
                  <c:v>1130.0</c:v>
                </c:pt>
                <c:pt idx="177">
                  <c:v>1135.0</c:v>
                </c:pt>
                <c:pt idx="178">
                  <c:v>1140.0</c:v>
                </c:pt>
                <c:pt idx="179">
                  <c:v>1145.0</c:v>
                </c:pt>
                <c:pt idx="180">
                  <c:v>1150.0</c:v>
                </c:pt>
                <c:pt idx="181">
                  <c:v>1155.0</c:v>
                </c:pt>
                <c:pt idx="182">
                  <c:v>1160.0</c:v>
                </c:pt>
                <c:pt idx="183">
                  <c:v>1165.0</c:v>
                </c:pt>
                <c:pt idx="184">
                  <c:v>1170.0</c:v>
                </c:pt>
                <c:pt idx="185">
                  <c:v>1175.0</c:v>
                </c:pt>
                <c:pt idx="186">
                  <c:v>1180.0</c:v>
                </c:pt>
                <c:pt idx="187">
                  <c:v>1185.0</c:v>
                </c:pt>
                <c:pt idx="188">
                  <c:v>1190.0</c:v>
                </c:pt>
                <c:pt idx="189">
                  <c:v>1195.0</c:v>
                </c:pt>
                <c:pt idx="190">
                  <c:v>1200.0</c:v>
                </c:pt>
                <c:pt idx="191">
                  <c:v>1205.0</c:v>
                </c:pt>
                <c:pt idx="192">
                  <c:v>1210.0</c:v>
                </c:pt>
                <c:pt idx="193">
                  <c:v>1215.0</c:v>
                </c:pt>
                <c:pt idx="194">
                  <c:v>1220.0</c:v>
                </c:pt>
                <c:pt idx="195">
                  <c:v>1225.0</c:v>
                </c:pt>
                <c:pt idx="196">
                  <c:v>1230.0</c:v>
                </c:pt>
                <c:pt idx="197">
                  <c:v>1235.0</c:v>
                </c:pt>
                <c:pt idx="198">
                  <c:v>1240.0</c:v>
                </c:pt>
                <c:pt idx="199">
                  <c:v>1245.0</c:v>
                </c:pt>
                <c:pt idx="200">
                  <c:v>1250.0</c:v>
                </c:pt>
                <c:pt idx="201">
                  <c:v>1255.0</c:v>
                </c:pt>
                <c:pt idx="202">
                  <c:v>1260.0</c:v>
                </c:pt>
                <c:pt idx="203">
                  <c:v>1265.0</c:v>
                </c:pt>
                <c:pt idx="204">
                  <c:v>1270.0</c:v>
                </c:pt>
                <c:pt idx="205">
                  <c:v>1275.0</c:v>
                </c:pt>
                <c:pt idx="206">
                  <c:v>1280.0</c:v>
                </c:pt>
                <c:pt idx="207">
                  <c:v>1285.0</c:v>
                </c:pt>
                <c:pt idx="208">
                  <c:v>1290.0</c:v>
                </c:pt>
                <c:pt idx="209">
                  <c:v>1295.0</c:v>
                </c:pt>
                <c:pt idx="210">
                  <c:v>1300.0</c:v>
                </c:pt>
                <c:pt idx="211">
                  <c:v>1305.0</c:v>
                </c:pt>
                <c:pt idx="212">
                  <c:v>1310.0</c:v>
                </c:pt>
                <c:pt idx="213">
                  <c:v>1315.0</c:v>
                </c:pt>
                <c:pt idx="214">
                  <c:v>1320.0</c:v>
                </c:pt>
                <c:pt idx="215">
                  <c:v>1325.0</c:v>
                </c:pt>
                <c:pt idx="216">
                  <c:v>1330.0</c:v>
                </c:pt>
                <c:pt idx="217">
                  <c:v>1335.0</c:v>
                </c:pt>
                <c:pt idx="218">
                  <c:v>1340.0</c:v>
                </c:pt>
                <c:pt idx="219">
                  <c:v>1345.0</c:v>
                </c:pt>
                <c:pt idx="220">
                  <c:v>1350.0</c:v>
                </c:pt>
                <c:pt idx="221">
                  <c:v>1355.0</c:v>
                </c:pt>
                <c:pt idx="222">
                  <c:v>1360.0</c:v>
                </c:pt>
                <c:pt idx="223">
                  <c:v>1365.0</c:v>
                </c:pt>
                <c:pt idx="224">
                  <c:v>1370.0</c:v>
                </c:pt>
                <c:pt idx="225">
                  <c:v>1375.0</c:v>
                </c:pt>
                <c:pt idx="226">
                  <c:v>1380.0</c:v>
                </c:pt>
                <c:pt idx="227">
                  <c:v>1385.0</c:v>
                </c:pt>
                <c:pt idx="228">
                  <c:v>1390.0</c:v>
                </c:pt>
                <c:pt idx="229">
                  <c:v>1395.0</c:v>
                </c:pt>
                <c:pt idx="230">
                  <c:v>1400.0</c:v>
                </c:pt>
                <c:pt idx="231">
                  <c:v>1405.0</c:v>
                </c:pt>
                <c:pt idx="232">
                  <c:v>1410.0</c:v>
                </c:pt>
                <c:pt idx="233">
                  <c:v>1415.0</c:v>
                </c:pt>
                <c:pt idx="234">
                  <c:v>1420.0</c:v>
                </c:pt>
                <c:pt idx="235">
                  <c:v>1425.0</c:v>
                </c:pt>
                <c:pt idx="236">
                  <c:v>1430.0</c:v>
                </c:pt>
                <c:pt idx="237">
                  <c:v>1435.0</c:v>
                </c:pt>
                <c:pt idx="238">
                  <c:v>1440.0</c:v>
                </c:pt>
                <c:pt idx="239">
                  <c:v>1445.0</c:v>
                </c:pt>
                <c:pt idx="240">
                  <c:v>1450.0</c:v>
                </c:pt>
                <c:pt idx="241">
                  <c:v>1455.0</c:v>
                </c:pt>
                <c:pt idx="242">
                  <c:v>1460.0</c:v>
                </c:pt>
                <c:pt idx="243">
                  <c:v>1465.0</c:v>
                </c:pt>
                <c:pt idx="244">
                  <c:v>1470.0</c:v>
                </c:pt>
                <c:pt idx="245">
                  <c:v>1475.0</c:v>
                </c:pt>
                <c:pt idx="246">
                  <c:v>1480.0</c:v>
                </c:pt>
                <c:pt idx="247">
                  <c:v>1485.0</c:v>
                </c:pt>
                <c:pt idx="248">
                  <c:v>1490.0</c:v>
                </c:pt>
                <c:pt idx="249">
                  <c:v>1495.0</c:v>
                </c:pt>
                <c:pt idx="250">
                  <c:v>1500.0</c:v>
                </c:pt>
                <c:pt idx="251">
                  <c:v>1505.0</c:v>
                </c:pt>
                <c:pt idx="252">
                  <c:v>1510.0</c:v>
                </c:pt>
                <c:pt idx="253">
                  <c:v>1515.0</c:v>
                </c:pt>
                <c:pt idx="254">
                  <c:v>1520.0</c:v>
                </c:pt>
                <c:pt idx="255">
                  <c:v>1525.0</c:v>
                </c:pt>
                <c:pt idx="256">
                  <c:v>1530.0</c:v>
                </c:pt>
                <c:pt idx="257">
                  <c:v>1535.0</c:v>
                </c:pt>
                <c:pt idx="258">
                  <c:v>1540.0</c:v>
                </c:pt>
                <c:pt idx="259">
                  <c:v>1545.0</c:v>
                </c:pt>
                <c:pt idx="260">
                  <c:v>1550.0</c:v>
                </c:pt>
                <c:pt idx="261">
                  <c:v>1555.0</c:v>
                </c:pt>
                <c:pt idx="262">
                  <c:v>1560.0</c:v>
                </c:pt>
                <c:pt idx="263">
                  <c:v>1565.0</c:v>
                </c:pt>
                <c:pt idx="264">
                  <c:v>1570.0</c:v>
                </c:pt>
                <c:pt idx="265">
                  <c:v>1575.0</c:v>
                </c:pt>
                <c:pt idx="266">
                  <c:v>1580.0</c:v>
                </c:pt>
                <c:pt idx="267">
                  <c:v>1585.0</c:v>
                </c:pt>
                <c:pt idx="268">
                  <c:v>1590.0</c:v>
                </c:pt>
                <c:pt idx="269">
                  <c:v>1595.0</c:v>
                </c:pt>
                <c:pt idx="270">
                  <c:v>1600.0</c:v>
                </c:pt>
                <c:pt idx="271">
                  <c:v>1605.0</c:v>
                </c:pt>
                <c:pt idx="272">
                  <c:v>1610.0</c:v>
                </c:pt>
                <c:pt idx="273">
                  <c:v>1615.0</c:v>
                </c:pt>
                <c:pt idx="274">
                  <c:v>1620.0</c:v>
                </c:pt>
                <c:pt idx="275">
                  <c:v>1625.0</c:v>
                </c:pt>
                <c:pt idx="276">
                  <c:v>1630.0</c:v>
                </c:pt>
                <c:pt idx="277">
                  <c:v>1635.0</c:v>
                </c:pt>
                <c:pt idx="278">
                  <c:v>1640.0</c:v>
                </c:pt>
                <c:pt idx="279">
                  <c:v>1645.0</c:v>
                </c:pt>
                <c:pt idx="280">
                  <c:v>1650.0</c:v>
                </c:pt>
                <c:pt idx="281">
                  <c:v>1655.0</c:v>
                </c:pt>
                <c:pt idx="282">
                  <c:v>1660.0</c:v>
                </c:pt>
                <c:pt idx="283">
                  <c:v>1665.0</c:v>
                </c:pt>
                <c:pt idx="284">
                  <c:v>1670.0</c:v>
                </c:pt>
                <c:pt idx="285">
                  <c:v>1675.0</c:v>
                </c:pt>
                <c:pt idx="286">
                  <c:v>1680.0</c:v>
                </c:pt>
                <c:pt idx="287">
                  <c:v>1685.0</c:v>
                </c:pt>
                <c:pt idx="288">
                  <c:v>1690.0</c:v>
                </c:pt>
                <c:pt idx="289">
                  <c:v>1695.0</c:v>
                </c:pt>
                <c:pt idx="290">
                  <c:v>1700.0</c:v>
                </c:pt>
                <c:pt idx="291">
                  <c:v>1705.0</c:v>
                </c:pt>
                <c:pt idx="292">
                  <c:v>1710.0</c:v>
                </c:pt>
                <c:pt idx="293">
                  <c:v>1715.0</c:v>
                </c:pt>
                <c:pt idx="294">
                  <c:v>1720.0</c:v>
                </c:pt>
                <c:pt idx="295">
                  <c:v>1725.0</c:v>
                </c:pt>
                <c:pt idx="296">
                  <c:v>1730.0</c:v>
                </c:pt>
                <c:pt idx="297">
                  <c:v>1735.0</c:v>
                </c:pt>
                <c:pt idx="298">
                  <c:v>1740.0</c:v>
                </c:pt>
                <c:pt idx="299">
                  <c:v>1745.0</c:v>
                </c:pt>
                <c:pt idx="300">
                  <c:v>1750.0</c:v>
                </c:pt>
                <c:pt idx="301">
                  <c:v>1755.0</c:v>
                </c:pt>
                <c:pt idx="302">
                  <c:v>1760.0</c:v>
                </c:pt>
                <c:pt idx="303">
                  <c:v>1765.0</c:v>
                </c:pt>
                <c:pt idx="304">
                  <c:v>1770.0</c:v>
                </c:pt>
                <c:pt idx="305">
                  <c:v>1775.0</c:v>
                </c:pt>
                <c:pt idx="306">
                  <c:v>1780.0</c:v>
                </c:pt>
                <c:pt idx="307">
                  <c:v>1785.0</c:v>
                </c:pt>
                <c:pt idx="308">
                  <c:v>1790.0</c:v>
                </c:pt>
                <c:pt idx="309">
                  <c:v>1795.0</c:v>
                </c:pt>
                <c:pt idx="310">
                  <c:v>1800.0</c:v>
                </c:pt>
                <c:pt idx="311">
                  <c:v>1805.0</c:v>
                </c:pt>
                <c:pt idx="312">
                  <c:v>1810.0</c:v>
                </c:pt>
                <c:pt idx="313">
                  <c:v>1815.0</c:v>
                </c:pt>
                <c:pt idx="314">
                  <c:v>1820.0</c:v>
                </c:pt>
                <c:pt idx="315">
                  <c:v>1825.0</c:v>
                </c:pt>
                <c:pt idx="316">
                  <c:v>1830.0</c:v>
                </c:pt>
                <c:pt idx="317">
                  <c:v>1835.0</c:v>
                </c:pt>
                <c:pt idx="318">
                  <c:v>1840.0</c:v>
                </c:pt>
                <c:pt idx="319">
                  <c:v>1845.0</c:v>
                </c:pt>
                <c:pt idx="320">
                  <c:v>1850.0</c:v>
                </c:pt>
                <c:pt idx="321">
                  <c:v>1855.0</c:v>
                </c:pt>
                <c:pt idx="322">
                  <c:v>1860.0</c:v>
                </c:pt>
                <c:pt idx="323">
                  <c:v>1865.0</c:v>
                </c:pt>
                <c:pt idx="324">
                  <c:v>1870.0</c:v>
                </c:pt>
                <c:pt idx="325">
                  <c:v>1875.0</c:v>
                </c:pt>
                <c:pt idx="326">
                  <c:v>1880.0</c:v>
                </c:pt>
                <c:pt idx="327">
                  <c:v>1885.0</c:v>
                </c:pt>
                <c:pt idx="328">
                  <c:v>1890.0</c:v>
                </c:pt>
                <c:pt idx="329">
                  <c:v>1895.0</c:v>
                </c:pt>
                <c:pt idx="330">
                  <c:v>1900.0</c:v>
                </c:pt>
                <c:pt idx="331">
                  <c:v>1905.0</c:v>
                </c:pt>
                <c:pt idx="332">
                  <c:v>1910.0</c:v>
                </c:pt>
                <c:pt idx="333">
                  <c:v>1915.0</c:v>
                </c:pt>
                <c:pt idx="334">
                  <c:v>1920.0</c:v>
                </c:pt>
                <c:pt idx="335">
                  <c:v>1925.0</c:v>
                </c:pt>
                <c:pt idx="336">
                  <c:v>1930.0</c:v>
                </c:pt>
                <c:pt idx="337">
                  <c:v>1935.0</c:v>
                </c:pt>
                <c:pt idx="338">
                  <c:v>1940.0</c:v>
                </c:pt>
                <c:pt idx="339">
                  <c:v>1945.0</c:v>
                </c:pt>
                <c:pt idx="340">
                  <c:v>1950.0</c:v>
                </c:pt>
                <c:pt idx="341">
                  <c:v>1955.0</c:v>
                </c:pt>
                <c:pt idx="342">
                  <c:v>1960.0</c:v>
                </c:pt>
                <c:pt idx="343">
                  <c:v>1965.0</c:v>
                </c:pt>
                <c:pt idx="344">
                  <c:v>1970.0</c:v>
                </c:pt>
                <c:pt idx="345">
                  <c:v>1975.0</c:v>
                </c:pt>
                <c:pt idx="346">
                  <c:v>1980.0</c:v>
                </c:pt>
                <c:pt idx="347">
                  <c:v>1985.0</c:v>
                </c:pt>
                <c:pt idx="348">
                  <c:v>1990.0</c:v>
                </c:pt>
                <c:pt idx="349">
                  <c:v>1995.0</c:v>
                </c:pt>
                <c:pt idx="350">
                  <c:v>2000.0</c:v>
                </c:pt>
                <c:pt idx="351">
                  <c:v>2005.0</c:v>
                </c:pt>
                <c:pt idx="352">
                  <c:v>2010.0</c:v>
                </c:pt>
                <c:pt idx="353">
                  <c:v>2015.0</c:v>
                </c:pt>
                <c:pt idx="354">
                  <c:v>2020.0</c:v>
                </c:pt>
                <c:pt idx="355">
                  <c:v>2025.0</c:v>
                </c:pt>
                <c:pt idx="356">
                  <c:v>2030.0</c:v>
                </c:pt>
                <c:pt idx="357">
                  <c:v>2035.0</c:v>
                </c:pt>
                <c:pt idx="358">
                  <c:v>2040.0</c:v>
                </c:pt>
                <c:pt idx="359">
                  <c:v>2045.0</c:v>
                </c:pt>
                <c:pt idx="360">
                  <c:v>2050.0</c:v>
                </c:pt>
                <c:pt idx="361">
                  <c:v>2055.0</c:v>
                </c:pt>
                <c:pt idx="362">
                  <c:v>2060.0</c:v>
                </c:pt>
                <c:pt idx="363">
                  <c:v>2065.0</c:v>
                </c:pt>
                <c:pt idx="364">
                  <c:v>2070.0</c:v>
                </c:pt>
                <c:pt idx="365">
                  <c:v>2075.0</c:v>
                </c:pt>
                <c:pt idx="366">
                  <c:v>2080.0</c:v>
                </c:pt>
                <c:pt idx="367">
                  <c:v>2085.0</c:v>
                </c:pt>
                <c:pt idx="368">
                  <c:v>2090.0</c:v>
                </c:pt>
                <c:pt idx="369">
                  <c:v>2095.0</c:v>
                </c:pt>
                <c:pt idx="370">
                  <c:v>2100.0</c:v>
                </c:pt>
                <c:pt idx="371">
                  <c:v>2105.0</c:v>
                </c:pt>
                <c:pt idx="372">
                  <c:v>2110.0</c:v>
                </c:pt>
                <c:pt idx="373">
                  <c:v>2115.0</c:v>
                </c:pt>
                <c:pt idx="374">
                  <c:v>2120.0</c:v>
                </c:pt>
                <c:pt idx="375">
                  <c:v>2125.0</c:v>
                </c:pt>
                <c:pt idx="376">
                  <c:v>2130.0</c:v>
                </c:pt>
                <c:pt idx="377">
                  <c:v>2135.0</c:v>
                </c:pt>
                <c:pt idx="378">
                  <c:v>2140.0</c:v>
                </c:pt>
                <c:pt idx="379">
                  <c:v>2145.0</c:v>
                </c:pt>
                <c:pt idx="380">
                  <c:v>2150.0</c:v>
                </c:pt>
                <c:pt idx="381">
                  <c:v>2155.0</c:v>
                </c:pt>
                <c:pt idx="382">
                  <c:v>2160.0</c:v>
                </c:pt>
                <c:pt idx="383">
                  <c:v>2165.0</c:v>
                </c:pt>
                <c:pt idx="384">
                  <c:v>2170.0</c:v>
                </c:pt>
                <c:pt idx="385">
                  <c:v>2175.0</c:v>
                </c:pt>
                <c:pt idx="386">
                  <c:v>2180.0</c:v>
                </c:pt>
                <c:pt idx="387">
                  <c:v>2185.0</c:v>
                </c:pt>
                <c:pt idx="388">
                  <c:v>2190.0</c:v>
                </c:pt>
                <c:pt idx="389">
                  <c:v>2195.0</c:v>
                </c:pt>
                <c:pt idx="390">
                  <c:v>2200.0</c:v>
                </c:pt>
                <c:pt idx="391">
                  <c:v>2205.0</c:v>
                </c:pt>
                <c:pt idx="392">
                  <c:v>2210.0</c:v>
                </c:pt>
                <c:pt idx="393">
                  <c:v>2215.0</c:v>
                </c:pt>
                <c:pt idx="394">
                  <c:v>2220.0</c:v>
                </c:pt>
                <c:pt idx="395">
                  <c:v>2225.0</c:v>
                </c:pt>
                <c:pt idx="396">
                  <c:v>2230.0</c:v>
                </c:pt>
                <c:pt idx="397">
                  <c:v>2235.0</c:v>
                </c:pt>
                <c:pt idx="398">
                  <c:v>2240.0</c:v>
                </c:pt>
                <c:pt idx="399">
                  <c:v>2245.0</c:v>
                </c:pt>
                <c:pt idx="400">
                  <c:v>2250.0</c:v>
                </c:pt>
                <c:pt idx="401">
                  <c:v>2255.0</c:v>
                </c:pt>
                <c:pt idx="402">
                  <c:v>2260.0</c:v>
                </c:pt>
                <c:pt idx="403">
                  <c:v>2265.0</c:v>
                </c:pt>
                <c:pt idx="404">
                  <c:v>2270.0</c:v>
                </c:pt>
                <c:pt idx="405">
                  <c:v>2275.0</c:v>
                </c:pt>
                <c:pt idx="406">
                  <c:v>2280.0</c:v>
                </c:pt>
                <c:pt idx="407">
                  <c:v>2285.0</c:v>
                </c:pt>
                <c:pt idx="408">
                  <c:v>2290.0</c:v>
                </c:pt>
                <c:pt idx="409">
                  <c:v>2295.0</c:v>
                </c:pt>
                <c:pt idx="410">
                  <c:v>2300.0</c:v>
                </c:pt>
                <c:pt idx="411">
                  <c:v>2305.0</c:v>
                </c:pt>
                <c:pt idx="412">
                  <c:v>2310.0</c:v>
                </c:pt>
                <c:pt idx="413">
                  <c:v>2315.0</c:v>
                </c:pt>
                <c:pt idx="414">
                  <c:v>2320.0</c:v>
                </c:pt>
                <c:pt idx="415">
                  <c:v>2325.0</c:v>
                </c:pt>
                <c:pt idx="416">
                  <c:v>2330.0</c:v>
                </c:pt>
                <c:pt idx="417">
                  <c:v>2335.0</c:v>
                </c:pt>
                <c:pt idx="418">
                  <c:v>2340.0</c:v>
                </c:pt>
                <c:pt idx="419">
                  <c:v>2345.0</c:v>
                </c:pt>
                <c:pt idx="420">
                  <c:v>2350.0</c:v>
                </c:pt>
                <c:pt idx="421">
                  <c:v>2355.0</c:v>
                </c:pt>
                <c:pt idx="422">
                  <c:v>2360.0</c:v>
                </c:pt>
                <c:pt idx="423">
                  <c:v>2365.0</c:v>
                </c:pt>
                <c:pt idx="424">
                  <c:v>2370.0</c:v>
                </c:pt>
                <c:pt idx="425">
                  <c:v>2375.0</c:v>
                </c:pt>
                <c:pt idx="426">
                  <c:v>2380.0</c:v>
                </c:pt>
                <c:pt idx="427">
                  <c:v>2385.0</c:v>
                </c:pt>
                <c:pt idx="428">
                  <c:v>2390.0</c:v>
                </c:pt>
                <c:pt idx="429">
                  <c:v>2395.0</c:v>
                </c:pt>
                <c:pt idx="430">
                  <c:v>2400.0</c:v>
                </c:pt>
                <c:pt idx="431">
                  <c:v>2405.0</c:v>
                </c:pt>
                <c:pt idx="432">
                  <c:v>2410.0</c:v>
                </c:pt>
                <c:pt idx="433">
                  <c:v>2415.0</c:v>
                </c:pt>
                <c:pt idx="434">
                  <c:v>2420.0</c:v>
                </c:pt>
                <c:pt idx="435">
                  <c:v>2425.0</c:v>
                </c:pt>
                <c:pt idx="436">
                  <c:v>2430.0</c:v>
                </c:pt>
                <c:pt idx="437">
                  <c:v>2435.0</c:v>
                </c:pt>
                <c:pt idx="438">
                  <c:v>2440.0</c:v>
                </c:pt>
                <c:pt idx="439">
                  <c:v>2445.0</c:v>
                </c:pt>
                <c:pt idx="440">
                  <c:v>2450.0</c:v>
                </c:pt>
                <c:pt idx="441">
                  <c:v>2455.0</c:v>
                </c:pt>
                <c:pt idx="442">
                  <c:v>2460.0</c:v>
                </c:pt>
                <c:pt idx="443">
                  <c:v>2465.0</c:v>
                </c:pt>
                <c:pt idx="444">
                  <c:v>2470.0</c:v>
                </c:pt>
                <c:pt idx="445">
                  <c:v>2475.0</c:v>
                </c:pt>
                <c:pt idx="446">
                  <c:v>2480.0</c:v>
                </c:pt>
                <c:pt idx="447">
                  <c:v>2485.0</c:v>
                </c:pt>
                <c:pt idx="448">
                  <c:v>2490.0</c:v>
                </c:pt>
                <c:pt idx="449">
                  <c:v>2495.0</c:v>
                </c:pt>
                <c:pt idx="450">
                  <c:v>2500.0</c:v>
                </c:pt>
              </c:numCache>
            </c:numRef>
          </c:xVal>
          <c:yVal>
            <c:numRef>
              <c:f>'DATA!'!$C$2:$C$452</c:f>
              <c:numCache>
                <c:formatCode>0.000</c:formatCode>
                <c:ptCount val="451"/>
                <c:pt idx="0">
                  <c:v>1.007673645</c:v>
                </c:pt>
                <c:pt idx="1">
                  <c:v>1.001663437</c:v>
                </c:pt>
                <c:pt idx="2">
                  <c:v>1.002550964</c:v>
                </c:pt>
                <c:pt idx="3">
                  <c:v>1.004998932</c:v>
                </c:pt>
                <c:pt idx="4">
                  <c:v>1.002481689</c:v>
                </c:pt>
                <c:pt idx="5">
                  <c:v>1.001709671</c:v>
                </c:pt>
                <c:pt idx="6">
                  <c:v>1.009765167</c:v>
                </c:pt>
                <c:pt idx="7">
                  <c:v>1.00475502</c:v>
                </c:pt>
                <c:pt idx="8">
                  <c:v>1.005327606</c:v>
                </c:pt>
                <c:pt idx="9">
                  <c:v>1.00585083</c:v>
                </c:pt>
                <c:pt idx="10">
                  <c:v>0.9971333313</c:v>
                </c:pt>
                <c:pt idx="11">
                  <c:v>1.004108047</c:v>
                </c:pt>
                <c:pt idx="12">
                  <c:v>1.004011536</c:v>
                </c:pt>
                <c:pt idx="13">
                  <c:v>1.001779709</c:v>
                </c:pt>
                <c:pt idx="14">
                  <c:v>1.000339508</c:v>
                </c:pt>
                <c:pt idx="15">
                  <c:v>1.004175568</c:v>
                </c:pt>
                <c:pt idx="16">
                  <c:v>1.005376968</c:v>
                </c:pt>
                <c:pt idx="17">
                  <c:v>0.9988980103</c:v>
                </c:pt>
                <c:pt idx="18">
                  <c:v>1.004236374</c:v>
                </c:pt>
                <c:pt idx="19">
                  <c:v>1.008432159</c:v>
                </c:pt>
                <c:pt idx="20">
                  <c:v>1.005385056</c:v>
                </c:pt>
                <c:pt idx="21">
                  <c:v>1.00592041</c:v>
                </c:pt>
                <c:pt idx="22">
                  <c:v>1.00424263</c:v>
                </c:pt>
                <c:pt idx="23">
                  <c:v>1.004433899</c:v>
                </c:pt>
                <c:pt idx="24">
                  <c:v>1.003039092999999</c:v>
                </c:pt>
                <c:pt idx="25">
                  <c:v>1.004622726</c:v>
                </c:pt>
                <c:pt idx="26">
                  <c:v>1.003010025</c:v>
                </c:pt>
                <c:pt idx="27">
                  <c:v>1.003589478</c:v>
                </c:pt>
                <c:pt idx="28">
                  <c:v>1.003110275</c:v>
                </c:pt>
                <c:pt idx="29">
                  <c:v>1.000629578</c:v>
                </c:pt>
                <c:pt idx="30">
                  <c:v>1.000354156</c:v>
                </c:pt>
                <c:pt idx="31">
                  <c:v>1.0004599</c:v>
                </c:pt>
                <c:pt idx="32">
                  <c:v>1.002666321</c:v>
                </c:pt>
                <c:pt idx="33">
                  <c:v>1.001380463</c:v>
                </c:pt>
                <c:pt idx="34">
                  <c:v>1.00174675</c:v>
                </c:pt>
                <c:pt idx="35">
                  <c:v>1.001408081</c:v>
                </c:pt>
                <c:pt idx="36">
                  <c:v>1.001883163</c:v>
                </c:pt>
                <c:pt idx="37">
                  <c:v>1.001287842</c:v>
                </c:pt>
                <c:pt idx="38">
                  <c:v>1.000922775</c:v>
                </c:pt>
                <c:pt idx="39">
                  <c:v>0.9999362946</c:v>
                </c:pt>
                <c:pt idx="40">
                  <c:v>1.001543198</c:v>
                </c:pt>
                <c:pt idx="41">
                  <c:v>1.001335373</c:v>
                </c:pt>
                <c:pt idx="42">
                  <c:v>1.001489029</c:v>
                </c:pt>
                <c:pt idx="43">
                  <c:v>1.000701675</c:v>
                </c:pt>
                <c:pt idx="44">
                  <c:v>1.000005035</c:v>
                </c:pt>
                <c:pt idx="45">
                  <c:v>1.001779175</c:v>
                </c:pt>
                <c:pt idx="46">
                  <c:v>1.00207222</c:v>
                </c:pt>
                <c:pt idx="47">
                  <c:v>1.000335846</c:v>
                </c:pt>
                <c:pt idx="48">
                  <c:v>1.00112915</c:v>
                </c:pt>
                <c:pt idx="49">
                  <c:v>1.001653442</c:v>
                </c:pt>
                <c:pt idx="50">
                  <c:v>1.000537186</c:v>
                </c:pt>
                <c:pt idx="51">
                  <c:v>1.00075531</c:v>
                </c:pt>
                <c:pt idx="52">
                  <c:v>1.00147438</c:v>
                </c:pt>
                <c:pt idx="53">
                  <c:v>1.000926514</c:v>
                </c:pt>
                <c:pt idx="54">
                  <c:v>1.001098785</c:v>
                </c:pt>
                <c:pt idx="55">
                  <c:v>1.000762482</c:v>
                </c:pt>
                <c:pt idx="56">
                  <c:v>1.00180069</c:v>
                </c:pt>
                <c:pt idx="57">
                  <c:v>1.001716156</c:v>
                </c:pt>
                <c:pt idx="58">
                  <c:v>1.001837769</c:v>
                </c:pt>
                <c:pt idx="59">
                  <c:v>1.001298065</c:v>
                </c:pt>
                <c:pt idx="60">
                  <c:v>1.000845337</c:v>
                </c:pt>
                <c:pt idx="61">
                  <c:v>1.000581894</c:v>
                </c:pt>
                <c:pt idx="62">
                  <c:v>1.00008812</c:v>
                </c:pt>
                <c:pt idx="63">
                  <c:v>1.000838623</c:v>
                </c:pt>
                <c:pt idx="64">
                  <c:v>0.9997386932</c:v>
                </c:pt>
                <c:pt idx="65">
                  <c:v>1.00033783</c:v>
                </c:pt>
                <c:pt idx="66">
                  <c:v>1.001373978</c:v>
                </c:pt>
                <c:pt idx="67">
                  <c:v>0.9994715118</c:v>
                </c:pt>
                <c:pt idx="68">
                  <c:v>1.000426407</c:v>
                </c:pt>
                <c:pt idx="69">
                  <c:v>0.9998764801</c:v>
                </c:pt>
                <c:pt idx="70">
                  <c:v>1.000217285</c:v>
                </c:pt>
                <c:pt idx="71">
                  <c:v>0.9999192047</c:v>
                </c:pt>
                <c:pt idx="72">
                  <c:v>1.000276108</c:v>
                </c:pt>
                <c:pt idx="73">
                  <c:v>1.000426331</c:v>
                </c:pt>
                <c:pt idx="74">
                  <c:v>0.9998674011</c:v>
                </c:pt>
                <c:pt idx="75">
                  <c:v>0.9996167755</c:v>
                </c:pt>
                <c:pt idx="76">
                  <c:v>1.000410309</c:v>
                </c:pt>
                <c:pt idx="77">
                  <c:v>1.000459061</c:v>
                </c:pt>
                <c:pt idx="78">
                  <c:v>0.9995343018</c:v>
                </c:pt>
                <c:pt idx="79">
                  <c:v>0.9998797607</c:v>
                </c:pt>
                <c:pt idx="80">
                  <c:v>0.9990924835</c:v>
                </c:pt>
                <c:pt idx="81">
                  <c:v>0.9998085785</c:v>
                </c:pt>
                <c:pt idx="82">
                  <c:v>1.000180817</c:v>
                </c:pt>
                <c:pt idx="83">
                  <c:v>1.000089798</c:v>
                </c:pt>
                <c:pt idx="84">
                  <c:v>1.000084381</c:v>
                </c:pt>
                <c:pt idx="85">
                  <c:v>1.000096893</c:v>
                </c:pt>
                <c:pt idx="86">
                  <c:v>1.000290298</c:v>
                </c:pt>
                <c:pt idx="87">
                  <c:v>0.9996091461</c:v>
                </c:pt>
                <c:pt idx="88">
                  <c:v>0.9996982574</c:v>
                </c:pt>
                <c:pt idx="89">
                  <c:v>1.000717773</c:v>
                </c:pt>
                <c:pt idx="90">
                  <c:v>0.9999358368</c:v>
                </c:pt>
                <c:pt idx="91">
                  <c:v>1.000420303</c:v>
                </c:pt>
                <c:pt idx="92">
                  <c:v>1.000936279</c:v>
                </c:pt>
                <c:pt idx="93">
                  <c:v>1.001309662</c:v>
                </c:pt>
                <c:pt idx="94">
                  <c:v>1.001017227</c:v>
                </c:pt>
                <c:pt idx="95">
                  <c:v>1.000545349</c:v>
                </c:pt>
                <c:pt idx="96">
                  <c:v>1.000740509</c:v>
                </c:pt>
                <c:pt idx="97">
                  <c:v>1.000869064</c:v>
                </c:pt>
                <c:pt idx="98">
                  <c:v>1.000878601</c:v>
                </c:pt>
                <c:pt idx="99">
                  <c:v>1.000481567</c:v>
                </c:pt>
                <c:pt idx="100">
                  <c:v>1.000196457</c:v>
                </c:pt>
                <c:pt idx="101">
                  <c:v>0.9993226624</c:v>
                </c:pt>
                <c:pt idx="102">
                  <c:v>1.000606918</c:v>
                </c:pt>
                <c:pt idx="103">
                  <c:v>0.9989279938</c:v>
                </c:pt>
                <c:pt idx="104">
                  <c:v>0.9996331024</c:v>
                </c:pt>
                <c:pt idx="105">
                  <c:v>1.001304169</c:v>
                </c:pt>
                <c:pt idx="106">
                  <c:v>0.9984580231</c:v>
                </c:pt>
                <c:pt idx="107">
                  <c:v>1.000271072</c:v>
                </c:pt>
                <c:pt idx="108">
                  <c:v>0.9984371185</c:v>
                </c:pt>
                <c:pt idx="109">
                  <c:v>1.001496582</c:v>
                </c:pt>
                <c:pt idx="110">
                  <c:v>0.9983380127</c:v>
                </c:pt>
                <c:pt idx="111">
                  <c:v>1.000493622</c:v>
                </c:pt>
                <c:pt idx="112">
                  <c:v>0.9990022278</c:v>
                </c:pt>
                <c:pt idx="113">
                  <c:v>1.001642227</c:v>
                </c:pt>
                <c:pt idx="114">
                  <c:v>1.001314163</c:v>
                </c:pt>
                <c:pt idx="115">
                  <c:v>1.000886078</c:v>
                </c:pt>
                <c:pt idx="116">
                  <c:v>1.004073944</c:v>
                </c:pt>
                <c:pt idx="117">
                  <c:v>0.9975518799</c:v>
                </c:pt>
                <c:pt idx="118">
                  <c:v>0.9983520508</c:v>
                </c:pt>
                <c:pt idx="119">
                  <c:v>1.004220505</c:v>
                </c:pt>
                <c:pt idx="120">
                  <c:v>0.9986771393</c:v>
                </c:pt>
                <c:pt idx="121">
                  <c:v>0.9990861511</c:v>
                </c:pt>
                <c:pt idx="122">
                  <c:v>0.9974654388</c:v>
                </c:pt>
                <c:pt idx="123">
                  <c:v>0.9975228119</c:v>
                </c:pt>
                <c:pt idx="124">
                  <c:v>0.9989339447</c:v>
                </c:pt>
                <c:pt idx="125">
                  <c:v>0.9984634399</c:v>
                </c:pt>
                <c:pt idx="126">
                  <c:v>1.000921936</c:v>
                </c:pt>
                <c:pt idx="127">
                  <c:v>1.002266617</c:v>
                </c:pt>
                <c:pt idx="128">
                  <c:v>1.001171265</c:v>
                </c:pt>
                <c:pt idx="129">
                  <c:v>1.002374039</c:v>
                </c:pt>
                <c:pt idx="130">
                  <c:v>0.9991749573</c:v>
                </c:pt>
                <c:pt idx="131">
                  <c:v>1.005900879</c:v>
                </c:pt>
                <c:pt idx="132">
                  <c:v>1.001185532</c:v>
                </c:pt>
                <c:pt idx="133">
                  <c:v>1.002025604</c:v>
                </c:pt>
                <c:pt idx="134">
                  <c:v>0.9974089813</c:v>
                </c:pt>
                <c:pt idx="135">
                  <c:v>1.001060715</c:v>
                </c:pt>
                <c:pt idx="136">
                  <c:v>0.996868515</c:v>
                </c:pt>
                <c:pt idx="137">
                  <c:v>0.9981437683</c:v>
                </c:pt>
                <c:pt idx="138">
                  <c:v>1.00248909</c:v>
                </c:pt>
                <c:pt idx="139">
                  <c:v>0.9960855103</c:v>
                </c:pt>
                <c:pt idx="140">
                  <c:v>1.001960296999999</c:v>
                </c:pt>
                <c:pt idx="141">
                  <c:v>1.002048492</c:v>
                </c:pt>
                <c:pt idx="142">
                  <c:v>1.001156921</c:v>
                </c:pt>
                <c:pt idx="143">
                  <c:v>0.9979895782</c:v>
                </c:pt>
                <c:pt idx="144">
                  <c:v>1.0002285</c:v>
                </c:pt>
                <c:pt idx="145">
                  <c:v>0.9984434509</c:v>
                </c:pt>
                <c:pt idx="146">
                  <c:v>1.000382996</c:v>
                </c:pt>
                <c:pt idx="147">
                  <c:v>0.9979501343</c:v>
                </c:pt>
                <c:pt idx="148">
                  <c:v>0.999539566</c:v>
                </c:pt>
                <c:pt idx="149">
                  <c:v>0.9977734375</c:v>
                </c:pt>
                <c:pt idx="150">
                  <c:v>1.00180069</c:v>
                </c:pt>
                <c:pt idx="151">
                  <c:v>1.006157074</c:v>
                </c:pt>
                <c:pt idx="152">
                  <c:v>1.002279739</c:v>
                </c:pt>
                <c:pt idx="153">
                  <c:v>1.000876541</c:v>
                </c:pt>
                <c:pt idx="154">
                  <c:v>1.002643433</c:v>
                </c:pt>
                <c:pt idx="155">
                  <c:v>1.001077805</c:v>
                </c:pt>
                <c:pt idx="156">
                  <c:v>0.9979668427</c:v>
                </c:pt>
                <c:pt idx="157">
                  <c:v>1.001230087</c:v>
                </c:pt>
                <c:pt idx="158">
                  <c:v>1.001032104</c:v>
                </c:pt>
                <c:pt idx="159">
                  <c:v>0.9997545624</c:v>
                </c:pt>
                <c:pt idx="160">
                  <c:v>1.002290268</c:v>
                </c:pt>
                <c:pt idx="161">
                  <c:v>1.001335983</c:v>
                </c:pt>
                <c:pt idx="162">
                  <c:v>1.000033417</c:v>
                </c:pt>
                <c:pt idx="163">
                  <c:v>0.998328476</c:v>
                </c:pt>
                <c:pt idx="164">
                  <c:v>0.9972445679</c:v>
                </c:pt>
                <c:pt idx="165">
                  <c:v>0.9984251404</c:v>
                </c:pt>
                <c:pt idx="166">
                  <c:v>0.9988053131</c:v>
                </c:pt>
                <c:pt idx="167">
                  <c:v>0.9967366791</c:v>
                </c:pt>
                <c:pt idx="168">
                  <c:v>1.002977524</c:v>
                </c:pt>
                <c:pt idx="169">
                  <c:v>1.000023499</c:v>
                </c:pt>
                <c:pt idx="170">
                  <c:v>1.004282684</c:v>
                </c:pt>
                <c:pt idx="171">
                  <c:v>1.00399971</c:v>
                </c:pt>
                <c:pt idx="172">
                  <c:v>0.9998340607</c:v>
                </c:pt>
                <c:pt idx="173">
                  <c:v>0.9993188477</c:v>
                </c:pt>
                <c:pt idx="174">
                  <c:v>1.000387421</c:v>
                </c:pt>
                <c:pt idx="175">
                  <c:v>1.002605896</c:v>
                </c:pt>
                <c:pt idx="176">
                  <c:v>0.9979554749</c:v>
                </c:pt>
                <c:pt idx="177">
                  <c:v>1.000601501</c:v>
                </c:pt>
                <c:pt idx="178">
                  <c:v>1.000499573</c:v>
                </c:pt>
                <c:pt idx="179">
                  <c:v>0.997289505</c:v>
                </c:pt>
                <c:pt idx="180">
                  <c:v>0.9989083862</c:v>
                </c:pt>
                <c:pt idx="181">
                  <c:v>1.001105881</c:v>
                </c:pt>
                <c:pt idx="182">
                  <c:v>0.9950276184</c:v>
                </c:pt>
                <c:pt idx="183">
                  <c:v>1.001554489</c:v>
                </c:pt>
                <c:pt idx="184">
                  <c:v>1.005822906</c:v>
                </c:pt>
                <c:pt idx="185">
                  <c:v>1.004173508</c:v>
                </c:pt>
                <c:pt idx="186">
                  <c:v>1.001364822</c:v>
                </c:pt>
                <c:pt idx="187">
                  <c:v>1.002158432</c:v>
                </c:pt>
                <c:pt idx="188">
                  <c:v>1.000139084</c:v>
                </c:pt>
                <c:pt idx="189">
                  <c:v>0.9994451904</c:v>
                </c:pt>
                <c:pt idx="190">
                  <c:v>1.000557632</c:v>
                </c:pt>
                <c:pt idx="191">
                  <c:v>0.9974851227</c:v>
                </c:pt>
                <c:pt idx="192">
                  <c:v>1.000796661</c:v>
                </c:pt>
                <c:pt idx="193">
                  <c:v>0.998507843</c:v>
                </c:pt>
                <c:pt idx="194">
                  <c:v>1.001473923</c:v>
                </c:pt>
                <c:pt idx="195">
                  <c:v>0.9975943756</c:v>
                </c:pt>
                <c:pt idx="196">
                  <c:v>1.001132278</c:v>
                </c:pt>
                <c:pt idx="197">
                  <c:v>1.000060196</c:v>
                </c:pt>
                <c:pt idx="198">
                  <c:v>0.9983816528</c:v>
                </c:pt>
                <c:pt idx="199">
                  <c:v>1.004406433</c:v>
                </c:pt>
                <c:pt idx="200">
                  <c:v>0.999509964</c:v>
                </c:pt>
                <c:pt idx="201">
                  <c:v>0.9989168549</c:v>
                </c:pt>
                <c:pt idx="202">
                  <c:v>0.9973957062</c:v>
                </c:pt>
                <c:pt idx="203">
                  <c:v>0.9955699158</c:v>
                </c:pt>
                <c:pt idx="204">
                  <c:v>0.9991166687</c:v>
                </c:pt>
                <c:pt idx="205">
                  <c:v>1.000162811</c:v>
                </c:pt>
                <c:pt idx="206">
                  <c:v>1.000846634</c:v>
                </c:pt>
                <c:pt idx="207">
                  <c:v>0.9980406952</c:v>
                </c:pt>
                <c:pt idx="208">
                  <c:v>1.00183548</c:v>
                </c:pt>
                <c:pt idx="209">
                  <c:v>1.001524811</c:v>
                </c:pt>
                <c:pt idx="210">
                  <c:v>0.9973595428</c:v>
                </c:pt>
                <c:pt idx="211">
                  <c:v>1.002897415</c:v>
                </c:pt>
                <c:pt idx="212">
                  <c:v>0.9987437439</c:v>
                </c:pt>
                <c:pt idx="213">
                  <c:v>1.004028931</c:v>
                </c:pt>
                <c:pt idx="214">
                  <c:v>0.9966158295</c:v>
                </c:pt>
                <c:pt idx="215">
                  <c:v>1.003761902</c:v>
                </c:pt>
                <c:pt idx="216">
                  <c:v>0.999363327</c:v>
                </c:pt>
                <c:pt idx="217">
                  <c:v>1.002095108</c:v>
                </c:pt>
                <c:pt idx="218">
                  <c:v>0.9964009094</c:v>
                </c:pt>
                <c:pt idx="219">
                  <c:v>0.9967935944</c:v>
                </c:pt>
                <c:pt idx="220">
                  <c:v>0.9996897888</c:v>
                </c:pt>
                <c:pt idx="221">
                  <c:v>0.9991859436</c:v>
                </c:pt>
                <c:pt idx="222">
                  <c:v>0.9978779602</c:v>
                </c:pt>
                <c:pt idx="223">
                  <c:v>0.9994456482</c:v>
                </c:pt>
                <c:pt idx="224">
                  <c:v>1.002794724</c:v>
                </c:pt>
                <c:pt idx="225">
                  <c:v>1.004552231</c:v>
                </c:pt>
                <c:pt idx="226">
                  <c:v>1.000251083</c:v>
                </c:pt>
                <c:pt idx="227">
                  <c:v>0.9988444519</c:v>
                </c:pt>
                <c:pt idx="228">
                  <c:v>1.00256218</c:v>
                </c:pt>
                <c:pt idx="229">
                  <c:v>1.003674393</c:v>
                </c:pt>
                <c:pt idx="230">
                  <c:v>1.001562347</c:v>
                </c:pt>
                <c:pt idx="231">
                  <c:v>0.9966985321</c:v>
                </c:pt>
                <c:pt idx="232">
                  <c:v>0.9997705078</c:v>
                </c:pt>
                <c:pt idx="233">
                  <c:v>1.003188705</c:v>
                </c:pt>
                <c:pt idx="234">
                  <c:v>1.001156693</c:v>
                </c:pt>
                <c:pt idx="235">
                  <c:v>0.9981004333</c:v>
                </c:pt>
                <c:pt idx="236">
                  <c:v>0.9987783813</c:v>
                </c:pt>
                <c:pt idx="237">
                  <c:v>1.001403809</c:v>
                </c:pt>
                <c:pt idx="238">
                  <c:v>1.001569061</c:v>
                </c:pt>
                <c:pt idx="239">
                  <c:v>0.9999415588</c:v>
                </c:pt>
                <c:pt idx="240">
                  <c:v>0.9977996063</c:v>
                </c:pt>
                <c:pt idx="241">
                  <c:v>1.002800446</c:v>
                </c:pt>
                <c:pt idx="242">
                  <c:v>0.9993322754</c:v>
                </c:pt>
                <c:pt idx="243">
                  <c:v>1.003263245</c:v>
                </c:pt>
                <c:pt idx="244">
                  <c:v>1.0006884</c:v>
                </c:pt>
                <c:pt idx="245">
                  <c:v>1.002925491</c:v>
                </c:pt>
                <c:pt idx="246">
                  <c:v>0.9947284698</c:v>
                </c:pt>
                <c:pt idx="247">
                  <c:v>1.00086235</c:v>
                </c:pt>
                <c:pt idx="248">
                  <c:v>0.9998296356</c:v>
                </c:pt>
                <c:pt idx="249">
                  <c:v>1.000296021</c:v>
                </c:pt>
                <c:pt idx="250">
                  <c:v>0.9987807465</c:v>
                </c:pt>
                <c:pt idx="251">
                  <c:v>1.004041214</c:v>
                </c:pt>
                <c:pt idx="252">
                  <c:v>1.002874985</c:v>
                </c:pt>
                <c:pt idx="253">
                  <c:v>1.002600708</c:v>
                </c:pt>
                <c:pt idx="254">
                  <c:v>1.000407257</c:v>
                </c:pt>
                <c:pt idx="255">
                  <c:v>0.9990341949</c:v>
                </c:pt>
                <c:pt idx="256">
                  <c:v>1.00077774</c:v>
                </c:pt>
                <c:pt idx="257">
                  <c:v>1.001863022</c:v>
                </c:pt>
                <c:pt idx="258">
                  <c:v>0.9982389832</c:v>
                </c:pt>
                <c:pt idx="259">
                  <c:v>1.000192184</c:v>
                </c:pt>
                <c:pt idx="260">
                  <c:v>1.001674651999999</c:v>
                </c:pt>
                <c:pt idx="261">
                  <c:v>0.9994087982</c:v>
                </c:pt>
                <c:pt idx="262">
                  <c:v>0.9989805603</c:v>
                </c:pt>
                <c:pt idx="263">
                  <c:v>0.9985097504</c:v>
                </c:pt>
                <c:pt idx="264">
                  <c:v>1.000600586</c:v>
                </c:pt>
                <c:pt idx="265">
                  <c:v>0.9995452881</c:v>
                </c:pt>
                <c:pt idx="266">
                  <c:v>0.999765625</c:v>
                </c:pt>
                <c:pt idx="267">
                  <c:v>0.999312439</c:v>
                </c:pt>
                <c:pt idx="268">
                  <c:v>1.002485046</c:v>
                </c:pt>
                <c:pt idx="269">
                  <c:v>0.9972893524</c:v>
                </c:pt>
                <c:pt idx="270">
                  <c:v>1.003739014</c:v>
                </c:pt>
                <c:pt idx="271">
                  <c:v>1.004323807</c:v>
                </c:pt>
                <c:pt idx="272">
                  <c:v>1.00013588</c:v>
                </c:pt>
                <c:pt idx="273">
                  <c:v>1.000895996</c:v>
                </c:pt>
                <c:pt idx="274">
                  <c:v>0.9993887329</c:v>
                </c:pt>
                <c:pt idx="275">
                  <c:v>1.002748337</c:v>
                </c:pt>
                <c:pt idx="276">
                  <c:v>1.004331818</c:v>
                </c:pt>
                <c:pt idx="277">
                  <c:v>1.002695236</c:v>
                </c:pt>
                <c:pt idx="278">
                  <c:v>1.000121613</c:v>
                </c:pt>
                <c:pt idx="279">
                  <c:v>0.9960079193</c:v>
                </c:pt>
                <c:pt idx="280">
                  <c:v>1.000126801</c:v>
                </c:pt>
                <c:pt idx="281">
                  <c:v>0.9972353363</c:v>
                </c:pt>
                <c:pt idx="282">
                  <c:v>1.002240677</c:v>
                </c:pt>
                <c:pt idx="283">
                  <c:v>1.002518921</c:v>
                </c:pt>
                <c:pt idx="284">
                  <c:v>0.9990320587</c:v>
                </c:pt>
                <c:pt idx="285">
                  <c:v>1.001003952</c:v>
                </c:pt>
                <c:pt idx="286">
                  <c:v>0.9997141266</c:v>
                </c:pt>
                <c:pt idx="287">
                  <c:v>1.00127243</c:v>
                </c:pt>
                <c:pt idx="288">
                  <c:v>1.003480453</c:v>
                </c:pt>
                <c:pt idx="289">
                  <c:v>0.9954764557</c:v>
                </c:pt>
                <c:pt idx="290">
                  <c:v>0.9979077911</c:v>
                </c:pt>
                <c:pt idx="291">
                  <c:v>1.00326683</c:v>
                </c:pt>
                <c:pt idx="292">
                  <c:v>0.9980905914</c:v>
                </c:pt>
                <c:pt idx="293">
                  <c:v>0.9994126892</c:v>
                </c:pt>
                <c:pt idx="294">
                  <c:v>0.9954743195</c:v>
                </c:pt>
                <c:pt idx="295">
                  <c:v>0.9986976624</c:v>
                </c:pt>
                <c:pt idx="296">
                  <c:v>1.000067368</c:v>
                </c:pt>
                <c:pt idx="297">
                  <c:v>0.9978151703</c:v>
                </c:pt>
                <c:pt idx="298">
                  <c:v>1.000598221</c:v>
                </c:pt>
                <c:pt idx="299">
                  <c:v>1.001211166</c:v>
                </c:pt>
                <c:pt idx="300">
                  <c:v>0.9948708344</c:v>
                </c:pt>
                <c:pt idx="301">
                  <c:v>1.004850235</c:v>
                </c:pt>
                <c:pt idx="302">
                  <c:v>0.9990052795</c:v>
                </c:pt>
                <c:pt idx="303">
                  <c:v>1.001870728</c:v>
                </c:pt>
                <c:pt idx="304">
                  <c:v>1.00156311</c:v>
                </c:pt>
                <c:pt idx="305">
                  <c:v>0.9991420746</c:v>
                </c:pt>
                <c:pt idx="306">
                  <c:v>1.001940994</c:v>
                </c:pt>
                <c:pt idx="307">
                  <c:v>0.9976133728</c:v>
                </c:pt>
                <c:pt idx="308">
                  <c:v>1.000491028</c:v>
                </c:pt>
                <c:pt idx="309">
                  <c:v>1.000718689</c:v>
                </c:pt>
                <c:pt idx="310">
                  <c:v>0.9993644714</c:v>
                </c:pt>
                <c:pt idx="311">
                  <c:v>1.00008812</c:v>
                </c:pt>
                <c:pt idx="312">
                  <c:v>0.9990951538</c:v>
                </c:pt>
                <c:pt idx="313">
                  <c:v>0.9984773254</c:v>
                </c:pt>
                <c:pt idx="314">
                  <c:v>1.000168762</c:v>
                </c:pt>
                <c:pt idx="315">
                  <c:v>1.002489548</c:v>
                </c:pt>
                <c:pt idx="316">
                  <c:v>1.00076149</c:v>
                </c:pt>
                <c:pt idx="317">
                  <c:v>0.9974633026</c:v>
                </c:pt>
                <c:pt idx="318">
                  <c:v>1.001890335</c:v>
                </c:pt>
                <c:pt idx="319">
                  <c:v>1.000042801</c:v>
                </c:pt>
                <c:pt idx="320">
                  <c:v>0.9985643768</c:v>
                </c:pt>
                <c:pt idx="321">
                  <c:v>1.001992493</c:v>
                </c:pt>
                <c:pt idx="322">
                  <c:v>0.9992971802</c:v>
                </c:pt>
                <c:pt idx="323">
                  <c:v>1.000312195</c:v>
                </c:pt>
                <c:pt idx="324">
                  <c:v>1.00191864</c:v>
                </c:pt>
                <c:pt idx="325">
                  <c:v>1.002828598</c:v>
                </c:pt>
                <c:pt idx="326">
                  <c:v>0.9996124268</c:v>
                </c:pt>
                <c:pt idx="327">
                  <c:v>0.9977245331</c:v>
                </c:pt>
                <c:pt idx="328">
                  <c:v>1.004370575</c:v>
                </c:pt>
                <c:pt idx="329">
                  <c:v>1.004423523</c:v>
                </c:pt>
                <c:pt idx="330">
                  <c:v>1.000785217</c:v>
                </c:pt>
                <c:pt idx="331">
                  <c:v>1.001330032</c:v>
                </c:pt>
                <c:pt idx="332">
                  <c:v>0.9986320496</c:v>
                </c:pt>
                <c:pt idx="333">
                  <c:v>0.9980472565</c:v>
                </c:pt>
                <c:pt idx="334">
                  <c:v>0.999016571</c:v>
                </c:pt>
                <c:pt idx="335">
                  <c:v>1.001338272</c:v>
                </c:pt>
                <c:pt idx="336">
                  <c:v>1.001683197</c:v>
                </c:pt>
                <c:pt idx="337">
                  <c:v>0.9999486542</c:v>
                </c:pt>
                <c:pt idx="338">
                  <c:v>0.9979325867</c:v>
                </c:pt>
                <c:pt idx="339">
                  <c:v>1.006016846</c:v>
                </c:pt>
                <c:pt idx="340">
                  <c:v>1.002395248</c:v>
                </c:pt>
                <c:pt idx="341">
                  <c:v>1.001656036</c:v>
                </c:pt>
                <c:pt idx="342">
                  <c:v>1.001046295</c:v>
                </c:pt>
                <c:pt idx="343">
                  <c:v>0.9986453247</c:v>
                </c:pt>
                <c:pt idx="344">
                  <c:v>1.00107811</c:v>
                </c:pt>
                <c:pt idx="345">
                  <c:v>1.00009407</c:v>
                </c:pt>
                <c:pt idx="346">
                  <c:v>0.997405014</c:v>
                </c:pt>
                <c:pt idx="347">
                  <c:v>0.9970999146</c:v>
                </c:pt>
                <c:pt idx="348">
                  <c:v>0.9996608734</c:v>
                </c:pt>
                <c:pt idx="349">
                  <c:v>1.000875015</c:v>
                </c:pt>
                <c:pt idx="350">
                  <c:v>0.9999704742</c:v>
                </c:pt>
                <c:pt idx="351">
                  <c:v>1.002548828</c:v>
                </c:pt>
                <c:pt idx="352">
                  <c:v>0.9970763397</c:v>
                </c:pt>
                <c:pt idx="353">
                  <c:v>0.9993456268</c:v>
                </c:pt>
                <c:pt idx="354">
                  <c:v>0.9965324402</c:v>
                </c:pt>
                <c:pt idx="355">
                  <c:v>1.002993317</c:v>
                </c:pt>
                <c:pt idx="356">
                  <c:v>1.001268158</c:v>
                </c:pt>
                <c:pt idx="357">
                  <c:v>0.9993863678</c:v>
                </c:pt>
                <c:pt idx="358">
                  <c:v>1.000538101</c:v>
                </c:pt>
                <c:pt idx="359">
                  <c:v>0.99764328</c:v>
                </c:pt>
                <c:pt idx="360">
                  <c:v>0.997043457</c:v>
                </c:pt>
                <c:pt idx="361">
                  <c:v>0.9990927124</c:v>
                </c:pt>
                <c:pt idx="362">
                  <c:v>1.000964737</c:v>
                </c:pt>
                <c:pt idx="363">
                  <c:v>1.000135803</c:v>
                </c:pt>
                <c:pt idx="364">
                  <c:v>1.000275269</c:v>
                </c:pt>
                <c:pt idx="365">
                  <c:v>0.9997362518</c:v>
                </c:pt>
                <c:pt idx="366">
                  <c:v>1.00084137</c:v>
                </c:pt>
                <c:pt idx="367">
                  <c:v>0.9990352631</c:v>
                </c:pt>
                <c:pt idx="368">
                  <c:v>0.9998649597</c:v>
                </c:pt>
                <c:pt idx="369">
                  <c:v>0.999788208</c:v>
                </c:pt>
                <c:pt idx="370">
                  <c:v>1.003094177</c:v>
                </c:pt>
                <c:pt idx="371">
                  <c:v>1.001348267</c:v>
                </c:pt>
                <c:pt idx="372">
                  <c:v>1.000125504</c:v>
                </c:pt>
                <c:pt idx="373">
                  <c:v>1.005303497</c:v>
                </c:pt>
                <c:pt idx="374">
                  <c:v>1.001201859</c:v>
                </c:pt>
                <c:pt idx="375">
                  <c:v>1.001022797</c:v>
                </c:pt>
                <c:pt idx="376">
                  <c:v>0.9990027618</c:v>
                </c:pt>
                <c:pt idx="377">
                  <c:v>1.002163544</c:v>
                </c:pt>
                <c:pt idx="378">
                  <c:v>1.00014473</c:v>
                </c:pt>
                <c:pt idx="379">
                  <c:v>0.999967804</c:v>
                </c:pt>
                <c:pt idx="380">
                  <c:v>1.002286301</c:v>
                </c:pt>
                <c:pt idx="381">
                  <c:v>1.000960692999999</c:v>
                </c:pt>
                <c:pt idx="382">
                  <c:v>0.9974398804</c:v>
                </c:pt>
                <c:pt idx="383">
                  <c:v>1.000531921</c:v>
                </c:pt>
                <c:pt idx="384">
                  <c:v>1.000548859</c:v>
                </c:pt>
                <c:pt idx="385">
                  <c:v>1.001779785</c:v>
                </c:pt>
                <c:pt idx="386">
                  <c:v>1.001938782</c:v>
                </c:pt>
                <c:pt idx="387">
                  <c:v>0.9995940399</c:v>
                </c:pt>
                <c:pt idx="388">
                  <c:v>0.999176178</c:v>
                </c:pt>
                <c:pt idx="389">
                  <c:v>1.003879776</c:v>
                </c:pt>
                <c:pt idx="390">
                  <c:v>0.9970467377</c:v>
                </c:pt>
                <c:pt idx="391">
                  <c:v>0.9976160431</c:v>
                </c:pt>
                <c:pt idx="392">
                  <c:v>0.9993440247</c:v>
                </c:pt>
                <c:pt idx="393">
                  <c:v>1.0009552</c:v>
                </c:pt>
                <c:pt idx="394">
                  <c:v>1.002424927</c:v>
                </c:pt>
                <c:pt idx="395">
                  <c:v>1.001772308</c:v>
                </c:pt>
                <c:pt idx="396">
                  <c:v>1.00531601</c:v>
                </c:pt>
                <c:pt idx="397">
                  <c:v>0.9982854462</c:v>
                </c:pt>
                <c:pt idx="398">
                  <c:v>0.9975839233</c:v>
                </c:pt>
                <c:pt idx="399">
                  <c:v>1.003193817</c:v>
                </c:pt>
                <c:pt idx="400">
                  <c:v>0.9989888</c:v>
                </c:pt>
                <c:pt idx="401">
                  <c:v>1.004884872</c:v>
                </c:pt>
                <c:pt idx="402">
                  <c:v>0.9984475708</c:v>
                </c:pt>
                <c:pt idx="403">
                  <c:v>1.000241776</c:v>
                </c:pt>
                <c:pt idx="404">
                  <c:v>1.005419617</c:v>
                </c:pt>
                <c:pt idx="405">
                  <c:v>1.002025146</c:v>
                </c:pt>
                <c:pt idx="406">
                  <c:v>1.000941544</c:v>
                </c:pt>
                <c:pt idx="407">
                  <c:v>1.00109993</c:v>
                </c:pt>
                <c:pt idx="408">
                  <c:v>0.9935114288</c:v>
                </c:pt>
                <c:pt idx="409">
                  <c:v>1.002848282</c:v>
                </c:pt>
                <c:pt idx="410">
                  <c:v>0.9999530029</c:v>
                </c:pt>
                <c:pt idx="411">
                  <c:v>1.004104462</c:v>
                </c:pt>
                <c:pt idx="412">
                  <c:v>0.9984404755</c:v>
                </c:pt>
                <c:pt idx="413">
                  <c:v>0.9984128571</c:v>
                </c:pt>
                <c:pt idx="414">
                  <c:v>1.003217239</c:v>
                </c:pt>
                <c:pt idx="415">
                  <c:v>1.003189697</c:v>
                </c:pt>
                <c:pt idx="416">
                  <c:v>1.004876709</c:v>
                </c:pt>
                <c:pt idx="417">
                  <c:v>0.9986037445</c:v>
                </c:pt>
                <c:pt idx="418">
                  <c:v>1.003804092</c:v>
                </c:pt>
                <c:pt idx="419">
                  <c:v>1.003269806</c:v>
                </c:pt>
                <c:pt idx="420">
                  <c:v>1.000029221</c:v>
                </c:pt>
                <c:pt idx="421">
                  <c:v>0.994720459</c:v>
                </c:pt>
                <c:pt idx="422">
                  <c:v>1.000624542</c:v>
                </c:pt>
                <c:pt idx="423">
                  <c:v>1.00442215</c:v>
                </c:pt>
                <c:pt idx="424">
                  <c:v>1.002026901</c:v>
                </c:pt>
                <c:pt idx="425">
                  <c:v>0.9997919464</c:v>
                </c:pt>
                <c:pt idx="426">
                  <c:v>1.004134445</c:v>
                </c:pt>
                <c:pt idx="427">
                  <c:v>1.000539551</c:v>
                </c:pt>
                <c:pt idx="428">
                  <c:v>0.9997691345</c:v>
                </c:pt>
                <c:pt idx="429">
                  <c:v>1.003593291999999</c:v>
                </c:pt>
                <c:pt idx="430">
                  <c:v>0.9997119141</c:v>
                </c:pt>
                <c:pt idx="431">
                  <c:v>1.001856842</c:v>
                </c:pt>
                <c:pt idx="432">
                  <c:v>1.001730194</c:v>
                </c:pt>
                <c:pt idx="433">
                  <c:v>1.004957047</c:v>
                </c:pt>
                <c:pt idx="434">
                  <c:v>1.000197296</c:v>
                </c:pt>
                <c:pt idx="435">
                  <c:v>0.9960316467</c:v>
                </c:pt>
                <c:pt idx="436">
                  <c:v>0.9992769623</c:v>
                </c:pt>
                <c:pt idx="437">
                  <c:v>0.9974427795</c:v>
                </c:pt>
                <c:pt idx="438">
                  <c:v>0.9948336792</c:v>
                </c:pt>
                <c:pt idx="439">
                  <c:v>1.002922211</c:v>
                </c:pt>
                <c:pt idx="440">
                  <c:v>1.004788132</c:v>
                </c:pt>
                <c:pt idx="441">
                  <c:v>1.000827332</c:v>
                </c:pt>
                <c:pt idx="442">
                  <c:v>1.000046844</c:v>
                </c:pt>
                <c:pt idx="443">
                  <c:v>1.002489548</c:v>
                </c:pt>
                <c:pt idx="444">
                  <c:v>1.001872406</c:v>
                </c:pt>
                <c:pt idx="445">
                  <c:v>0.9998001099</c:v>
                </c:pt>
                <c:pt idx="446">
                  <c:v>0.9960077667</c:v>
                </c:pt>
                <c:pt idx="447">
                  <c:v>1.009022446</c:v>
                </c:pt>
                <c:pt idx="448">
                  <c:v>0.9943101501</c:v>
                </c:pt>
                <c:pt idx="449">
                  <c:v>1.003192215</c:v>
                </c:pt>
                <c:pt idx="450">
                  <c:v>1.002839432</c:v>
                </c:pt>
              </c:numCache>
            </c:numRef>
          </c:yVal>
          <c:smooth val="1"/>
        </c:ser>
        <c:ser>
          <c:idx val="2"/>
          <c:order val="2"/>
          <c:tx>
            <c:v>Zero Reference</c:v>
          </c:tx>
          <c:marker>
            <c:symbol val="none"/>
          </c:marker>
          <c:xVal>
            <c:numRef>
              <c:f>'DATA!'!$A$2:$A$452</c:f>
              <c:numCache>
                <c:formatCode>0</c:formatCode>
                <c:ptCount val="451"/>
                <c:pt idx="0">
                  <c:v>250.0</c:v>
                </c:pt>
                <c:pt idx="1">
                  <c:v>255.0</c:v>
                </c:pt>
                <c:pt idx="2">
                  <c:v>260.0</c:v>
                </c:pt>
                <c:pt idx="3">
                  <c:v>265.0</c:v>
                </c:pt>
                <c:pt idx="4">
                  <c:v>270.0</c:v>
                </c:pt>
                <c:pt idx="5">
                  <c:v>275.0</c:v>
                </c:pt>
                <c:pt idx="6">
                  <c:v>280.0</c:v>
                </c:pt>
                <c:pt idx="7">
                  <c:v>285.0</c:v>
                </c:pt>
                <c:pt idx="8">
                  <c:v>290.0</c:v>
                </c:pt>
                <c:pt idx="9">
                  <c:v>295.0</c:v>
                </c:pt>
                <c:pt idx="10">
                  <c:v>300.0</c:v>
                </c:pt>
                <c:pt idx="11">
                  <c:v>305.0</c:v>
                </c:pt>
                <c:pt idx="12">
                  <c:v>310.0</c:v>
                </c:pt>
                <c:pt idx="13">
                  <c:v>315.0</c:v>
                </c:pt>
                <c:pt idx="14">
                  <c:v>320.0</c:v>
                </c:pt>
                <c:pt idx="15">
                  <c:v>325.0</c:v>
                </c:pt>
                <c:pt idx="16">
                  <c:v>330.0</c:v>
                </c:pt>
                <c:pt idx="17">
                  <c:v>335.0</c:v>
                </c:pt>
                <c:pt idx="18">
                  <c:v>340.0</c:v>
                </c:pt>
                <c:pt idx="19">
                  <c:v>345.0</c:v>
                </c:pt>
                <c:pt idx="20">
                  <c:v>350.0</c:v>
                </c:pt>
                <c:pt idx="21">
                  <c:v>355.0</c:v>
                </c:pt>
                <c:pt idx="22">
                  <c:v>360.0</c:v>
                </c:pt>
                <c:pt idx="23">
                  <c:v>365.0</c:v>
                </c:pt>
                <c:pt idx="24">
                  <c:v>370.0</c:v>
                </c:pt>
                <c:pt idx="25">
                  <c:v>375.0</c:v>
                </c:pt>
                <c:pt idx="26">
                  <c:v>380.0</c:v>
                </c:pt>
                <c:pt idx="27">
                  <c:v>385.0</c:v>
                </c:pt>
                <c:pt idx="28">
                  <c:v>390.0</c:v>
                </c:pt>
                <c:pt idx="29">
                  <c:v>395.0</c:v>
                </c:pt>
                <c:pt idx="30">
                  <c:v>400.0</c:v>
                </c:pt>
                <c:pt idx="31">
                  <c:v>405.0</c:v>
                </c:pt>
                <c:pt idx="32">
                  <c:v>410.0</c:v>
                </c:pt>
                <c:pt idx="33">
                  <c:v>415.0</c:v>
                </c:pt>
                <c:pt idx="34">
                  <c:v>420.0</c:v>
                </c:pt>
                <c:pt idx="35">
                  <c:v>425.0</c:v>
                </c:pt>
                <c:pt idx="36">
                  <c:v>430.0</c:v>
                </c:pt>
                <c:pt idx="37">
                  <c:v>435.0</c:v>
                </c:pt>
                <c:pt idx="38">
                  <c:v>440.0</c:v>
                </c:pt>
                <c:pt idx="39">
                  <c:v>445.0</c:v>
                </c:pt>
                <c:pt idx="40">
                  <c:v>450.0</c:v>
                </c:pt>
                <c:pt idx="41">
                  <c:v>455.0</c:v>
                </c:pt>
                <c:pt idx="42">
                  <c:v>460.0</c:v>
                </c:pt>
                <c:pt idx="43">
                  <c:v>465.0</c:v>
                </c:pt>
                <c:pt idx="44">
                  <c:v>470.0</c:v>
                </c:pt>
                <c:pt idx="45">
                  <c:v>475.0</c:v>
                </c:pt>
                <c:pt idx="46">
                  <c:v>480.0</c:v>
                </c:pt>
                <c:pt idx="47">
                  <c:v>485.0</c:v>
                </c:pt>
                <c:pt idx="48">
                  <c:v>490.0</c:v>
                </c:pt>
                <c:pt idx="49">
                  <c:v>495.0</c:v>
                </c:pt>
                <c:pt idx="50">
                  <c:v>500.0</c:v>
                </c:pt>
                <c:pt idx="51">
                  <c:v>505.0</c:v>
                </c:pt>
                <c:pt idx="52">
                  <c:v>510.0</c:v>
                </c:pt>
                <c:pt idx="53">
                  <c:v>515.0</c:v>
                </c:pt>
                <c:pt idx="54">
                  <c:v>520.0</c:v>
                </c:pt>
                <c:pt idx="55">
                  <c:v>525.0</c:v>
                </c:pt>
                <c:pt idx="56">
                  <c:v>530.0</c:v>
                </c:pt>
                <c:pt idx="57">
                  <c:v>535.0</c:v>
                </c:pt>
                <c:pt idx="58">
                  <c:v>540.0</c:v>
                </c:pt>
                <c:pt idx="59">
                  <c:v>545.0</c:v>
                </c:pt>
                <c:pt idx="60">
                  <c:v>550.0</c:v>
                </c:pt>
                <c:pt idx="61">
                  <c:v>555.0</c:v>
                </c:pt>
                <c:pt idx="62">
                  <c:v>560.0</c:v>
                </c:pt>
                <c:pt idx="63">
                  <c:v>565.0</c:v>
                </c:pt>
                <c:pt idx="64">
                  <c:v>570.0</c:v>
                </c:pt>
                <c:pt idx="65">
                  <c:v>575.0</c:v>
                </c:pt>
                <c:pt idx="66">
                  <c:v>580.0</c:v>
                </c:pt>
                <c:pt idx="67">
                  <c:v>585.0</c:v>
                </c:pt>
                <c:pt idx="68">
                  <c:v>590.0</c:v>
                </c:pt>
                <c:pt idx="69">
                  <c:v>595.0</c:v>
                </c:pt>
                <c:pt idx="70">
                  <c:v>600.0</c:v>
                </c:pt>
                <c:pt idx="71">
                  <c:v>605.0</c:v>
                </c:pt>
                <c:pt idx="72">
                  <c:v>610.0</c:v>
                </c:pt>
                <c:pt idx="73">
                  <c:v>615.0</c:v>
                </c:pt>
                <c:pt idx="74">
                  <c:v>620.0</c:v>
                </c:pt>
                <c:pt idx="75">
                  <c:v>625.0</c:v>
                </c:pt>
                <c:pt idx="76">
                  <c:v>630.0</c:v>
                </c:pt>
                <c:pt idx="77">
                  <c:v>635.0</c:v>
                </c:pt>
                <c:pt idx="78">
                  <c:v>640.0</c:v>
                </c:pt>
                <c:pt idx="79">
                  <c:v>645.0</c:v>
                </c:pt>
                <c:pt idx="80">
                  <c:v>650.0</c:v>
                </c:pt>
                <c:pt idx="81">
                  <c:v>655.0</c:v>
                </c:pt>
                <c:pt idx="82">
                  <c:v>660.0</c:v>
                </c:pt>
                <c:pt idx="83">
                  <c:v>665.0</c:v>
                </c:pt>
                <c:pt idx="84">
                  <c:v>670.0</c:v>
                </c:pt>
                <c:pt idx="85">
                  <c:v>675.0</c:v>
                </c:pt>
                <c:pt idx="86">
                  <c:v>680.0</c:v>
                </c:pt>
                <c:pt idx="87">
                  <c:v>685.0</c:v>
                </c:pt>
                <c:pt idx="88">
                  <c:v>690.0</c:v>
                </c:pt>
                <c:pt idx="89">
                  <c:v>695.0</c:v>
                </c:pt>
                <c:pt idx="90">
                  <c:v>700.0</c:v>
                </c:pt>
                <c:pt idx="91">
                  <c:v>705.0</c:v>
                </c:pt>
                <c:pt idx="92">
                  <c:v>710.0</c:v>
                </c:pt>
                <c:pt idx="93">
                  <c:v>715.0</c:v>
                </c:pt>
                <c:pt idx="94">
                  <c:v>720.0</c:v>
                </c:pt>
                <c:pt idx="95">
                  <c:v>725.0</c:v>
                </c:pt>
                <c:pt idx="96">
                  <c:v>730.0</c:v>
                </c:pt>
                <c:pt idx="97">
                  <c:v>735.0</c:v>
                </c:pt>
                <c:pt idx="98">
                  <c:v>740.0</c:v>
                </c:pt>
                <c:pt idx="99">
                  <c:v>745.0</c:v>
                </c:pt>
                <c:pt idx="100">
                  <c:v>750.0</c:v>
                </c:pt>
                <c:pt idx="101">
                  <c:v>755.0</c:v>
                </c:pt>
                <c:pt idx="102">
                  <c:v>760.0</c:v>
                </c:pt>
                <c:pt idx="103">
                  <c:v>765.0</c:v>
                </c:pt>
                <c:pt idx="104">
                  <c:v>770.0</c:v>
                </c:pt>
                <c:pt idx="105">
                  <c:v>775.0</c:v>
                </c:pt>
                <c:pt idx="106">
                  <c:v>780.0</c:v>
                </c:pt>
                <c:pt idx="107">
                  <c:v>785.0</c:v>
                </c:pt>
                <c:pt idx="108">
                  <c:v>790.0</c:v>
                </c:pt>
                <c:pt idx="109">
                  <c:v>795.0</c:v>
                </c:pt>
                <c:pt idx="110">
                  <c:v>800.0</c:v>
                </c:pt>
                <c:pt idx="111">
                  <c:v>805.0</c:v>
                </c:pt>
                <c:pt idx="112">
                  <c:v>810.0</c:v>
                </c:pt>
                <c:pt idx="113">
                  <c:v>815.0</c:v>
                </c:pt>
                <c:pt idx="114">
                  <c:v>820.0</c:v>
                </c:pt>
                <c:pt idx="115">
                  <c:v>825.0</c:v>
                </c:pt>
                <c:pt idx="116">
                  <c:v>830.0</c:v>
                </c:pt>
                <c:pt idx="117">
                  <c:v>835.0</c:v>
                </c:pt>
                <c:pt idx="118">
                  <c:v>840.0</c:v>
                </c:pt>
                <c:pt idx="119">
                  <c:v>845.0</c:v>
                </c:pt>
                <c:pt idx="120">
                  <c:v>850.0</c:v>
                </c:pt>
                <c:pt idx="121">
                  <c:v>855.0</c:v>
                </c:pt>
                <c:pt idx="122">
                  <c:v>860.0</c:v>
                </c:pt>
                <c:pt idx="123">
                  <c:v>865.0</c:v>
                </c:pt>
                <c:pt idx="124">
                  <c:v>870.0</c:v>
                </c:pt>
                <c:pt idx="125">
                  <c:v>875.0</c:v>
                </c:pt>
                <c:pt idx="126">
                  <c:v>880.0</c:v>
                </c:pt>
                <c:pt idx="127">
                  <c:v>885.0</c:v>
                </c:pt>
                <c:pt idx="128">
                  <c:v>890.0</c:v>
                </c:pt>
                <c:pt idx="129">
                  <c:v>895.0</c:v>
                </c:pt>
                <c:pt idx="130">
                  <c:v>900.0</c:v>
                </c:pt>
                <c:pt idx="131">
                  <c:v>905.0</c:v>
                </c:pt>
                <c:pt idx="132">
                  <c:v>910.0</c:v>
                </c:pt>
                <c:pt idx="133">
                  <c:v>915.0</c:v>
                </c:pt>
                <c:pt idx="134">
                  <c:v>920.0</c:v>
                </c:pt>
                <c:pt idx="135">
                  <c:v>925.0</c:v>
                </c:pt>
                <c:pt idx="136">
                  <c:v>930.0</c:v>
                </c:pt>
                <c:pt idx="137">
                  <c:v>935.0</c:v>
                </c:pt>
                <c:pt idx="138">
                  <c:v>940.0</c:v>
                </c:pt>
                <c:pt idx="139">
                  <c:v>945.0</c:v>
                </c:pt>
                <c:pt idx="140">
                  <c:v>950.0</c:v>
                </c:pt>
                <c:pt idx="141">
                  <c:v>955.0</c:v>
                </c:pt>
                <c:pt idx="142">
                  <c:v>960.0</c:v>
                </c:pt>
                <c:pt idx="143">
                  <c:v>965.0</c:v>
                </c:pt>
                <c:pt idx="144">
                  <c:v>970.0</c:v>
                </c:pt>
                <c:pt idx="145">
                  <c:v>975.0</c:v>
                </c:pt>
                <c:pt idx="146">
                  <c:v>980.0</c:v>
                </c:pt>
                <c:pt idx="147">
                  <c:v>985.0</c:v>
                </c:pt>
                <c:pt idx="148">
                  <c:v>990.0</c:v>
                </c:pt>
                <c:pt idx="149">
                  <c:v>995.0</c:v>
                </c:pt>
                <c:pt idx="150">
                  <c:v>1000.0</c:v>
                </c:pt>
                <c:pt idx="151">
                  <c:v>1005.0</c:v>
                </c:pt>
                <c:pt idx="152">
                  <c:v>1010.0</c:v>
                </c:pt>
                <c:pt idx="153">
                  <c:v>1015.0</c:v>
                </c:pt>
                <c:pt idx="154">
                  <c:v>1020.0</c:v>
                </c:pt>
                <c:pt idx="155">
                  <c:v>1025.0</c:v>
                </c:pt>
                <c:pt idx="156">
                  <c:v>1030.0</c:v>
                </c:pt>
                <c:pt idx="157">
                  <c:v>1035.0</c:v>
                </c:pt>
                <c:pt idx="158">
                  <c:v>1040.0</c:v>
                </c:pt>
                <c:pt idx="159">
                  <c:v>1045.0</c:v>
                </c:pt>
                <c:pt idx="160">
                  <c:v>1050.0</c:v>
                </c:pt>
                <c:pt idx="161">
                  <c:v>1055.0</c:v>
                </c:pt>
                <c:pt idx="162">
                  <c:v>1060.0</c:v>
                </c:pt>
                <c:pt idx="163">
                  <c:v>1065.0</c:v>
                </c:pt>
                <c:pt idx="164">
                  <c:v>1070.0</c:v>
                </c:pt>
                <c:pt idx="165">
                  <c:v>1075.0</c:v>
                </c:pt>
                <c:pt idx="166">
                  <c:v>1080.0</c:v>
                </c:pt>
                <c:pt idx="167">
                  <c:v>1085.0</c:v>
                </c:pt>
                <c:pt idx="168">
                  <c:v>1090.0</c:v>
                </c:pt>
                <c:pt idx="169">
                  <c:v>1095.0</c:v>
                </c:pt>
                <c:pt idx="170">
                  <c:v>1100.0</c:v>
                </c:pt>
                <c:pt idx="171">
                  <c:v>1105.0</c:v>
                </c:pt>
                <c:pt idx="172">
                  <c:v>1110.0</c:v>
                </c:pt>
                <c:pt idx="173">
                  <c:v>1115.0</c:v>
                </c:pt>
                <c:pt idx="174">
                  <c:v>1120.0</c:v>
                </c:pt>
                <c:pt idx="175">
                  <c:v>1125.0</c:v>
                </c:pt>
                <c:pt idx="176">
                  <c:v>1130.0</c:v>
                </c:pt>
                <c:pt idx="177">
                  <c:v>1135.0</c:v>
                </c:pt>
                <c:pt idx="178">
                  <c:v>1140.0</c:v>
                </c:pt>
                <c:pt idx="179">
                  <c:v>1145.0</c:v>
                </c:pt>
                <c:pt idx="180">
                  <c:v>1150.0</c:v>
                </c:pt>
                <c:pt idx="181">
                  <c:v>1155.0</c:v>
                </c:pt>
                <c:pt idx="182">
                  <c:v>1160.0</c:v>
                </c:pt>
                <c:pt idx="183">
                  <c:v>1165.0</c:v>
                </c:pt>
                <c:pt idx="184">
                  <c:v>1170.0</c:v>
                </c:pt>
                <c:pt idx="185">
                  <c:v>1175.0</c:v>
                </c:pt>
                <c:pt idx="186">
                  <c:v>1180.0</c:v>
                </c:pt>
                <c:pt idx="187">
                  <c:v>1185.0</c:v>
                </c:pt>
                <c:pt idx="188">
                  <c:v>1190.0</c:v>
                </c:pt>
                <c:pt idx="189">
                  <c:v>1195.0</c:v>
                </c:pt>
                <c:pt idx="190">
                  <c:v>1200.0</c:v>
                </c:pt>
                <c:pt idx="191">
                  <c:v>1205.0</c:v>
                </c:pt>
                <c:pt idx="192">
                  <c:v>1210.0</c:v>
                </c:pt>
                <c:pt idx="193">
                  <c:v>1215.0</c:v>
                </c:pt>
                <c:pt idx="194">
                  <c:v>1220.0</c:v>
                </c:pt>
                <c:pt idx="195">
                  <c:v>1225.0</c:v>
                </c:pt>
                <c:pt idx="196">
                  <c:v>1230.0</c:v>
                </c:pt>
                <c:pt idx="197">
                  <c:v>1235.0</c:v>
                </c:pt>
                <c:pt idx="198">
                  <c:v>1240.0</c:v>
                </c:pt>
                <c:pt idx="199">
                  <c:v>1245.0</c:v>
                </c:pt>
                <c:pt idx="200">
                  <c:v>1250.0</c:v>
                </c:pt>
                <c:pt idx="201">
                  <c:v>1255.0</c:v>
                </c:pt>
                <c:pt idx="202">
                  <c:v>1260.0</c:v>
                </c:pt>
                <c:pt idx="203">
                  <c:v>1265.0</c:v>
                </c:pt>
                <c:pt idx="204">
                  <c:v>1270.0</c:v>
                </c:pt>
                <c:pt idx="205">
                  <c:v>1275.0</c:v>
                </c:pt>
                <c:pt idx="206">
                  <c:v>1280.0</c:v>
                </c:pt>
                <c:pt idx="207">
                  <c:v>1285.0</c:v>
                </c:pt>
                <c:pt idx="208">
                  <c:v>1290.0</c:v>
                </c:pt>
                <c:pt idx="209">
                  <c:v>1295.0</c:v>
                </c:pt>
                <c:pt idx="210">
                  <c:v>1300.0</c:v>
                </c:pt>
                <c:pt idx="211">
                  <c:v>1305.0</c:v>
                </c:pt>
                <c:pt idx="212">
                  <c:v>1310.0</c:v>
                </c:pt>
                <c:pt idx="213">
                  <c:v>1315.0</c:v>
                </c:pt>
                <c:pt idx="214">
                  <c:v>1320.0</c:v>
                </c:pt>
                <c:pt idx="215">
                  <c:v>1325.0</c:v>
                </c:pt>
                <c:pt idx="216">
                  <c:v>1330.0</c:v>
                </c:pt>
                <c:pt idx="217">
                  <c:v>1335.0</c:v>
                </c:pt>
                <c:pt idx="218">
                  <c:v>1340.0</c:v>
                </c:pt>
                <c:pt idx="219">
                  <c:v>1345.0</c:v>
                </c:pt>
                <c:pt idx="220">
                  <c:v>1350.0</c:v>
                </c:pt>
                <c:pt idx="221">
                  <c:v>1355.0</c:v>
                </c:pt>
                <c:pt idx="222">
                  <c:v>1360.0</c:v>
                </c:pt>
                <c:pt idx="223">
                  <c:v>1365.0</c:v>
                </c:pt>
                <c:pt idx="224">
                  <c:v>1370.0</c:v>
                </c:pt>
                <c:pt idx="225">
                  <c:v>1375.0</c:v>
                </c:pt>
                <c:pt idx="226">
                  <c:v>1380.0</c:v>
                </c:pt>
                <c:pt idx="227">
                  <c:v>1385.0</c:v>
                </c:pt>
                <c:pt idx="228">
                  <c:v>1390.0</c:v>
                </c:pt>
                <c:pt idx="229">
                  <c:v>1395.0</c:v>
                </c:pt>
                <c:pt idx="230">
                  <c:v>1400.0</c:v>
                </c:pt>
                <c:pt idx="231">
                  <c:v>1405.0</c:v>
                </c:pt>
                <c:pt idx="232">
                  <c:v>1410.0</c:v>
                </c:pt>
                <c:pt idx="233">
                  <c:v>1415.0</c:v>
                </c:pt>
                <c:pt idx="234">
                  <c:v>1420.0</c:v>
                </c:pt>
                <c:pt idx="235">
                  <c:v>1425.0</c:v>
                </c:pt>
                <c:pt idx="236">
                  <c:v>1430.0</c:v>
                </c:pt>
                <c:pt idx="237">
                  <c:v>1435.0</c:v>
                </c:pt>
                <c:pt idx="238">
                  <c:v>1440.0</c:v>
                </c:pt>
                <c:pt idx="239">
                  <c:v>1445.0</c:v>
                </c:pt>
                <c:pt idx="240">
                  <c:v>1450.0</c:v>
                </c:pt>
                <c:pt idx="241">
                  <c:v>1455.0</c:v>
                </c:pt>
                <c:pt idx="242">
                  <c:v>1460.0</c:v>
                </c:pt>
                <c:pt idx="243">
                  <c:v>1465.0</c:v>
                </c:pt>
                <c:pt idx="244">
                  <c:v>1470.0</c:v>
                </c:pt>
                <c:pt idx="245">
                  <c:v>1475.0</c:v>
                </c:pt>
                <c:pt idx="246">
                  <c:v>1480.0</c:v>
                </c:pt>
                <c:pt idx="247">
                  <c:v>1485.0</c:v>
                </c:pt>
                <c:pt idx="248">
                  <c:v>1490.0</c:v>
                </c:pt>
                <c:pt idx="249">
                  <c:v>1495.0</c:v>
                </c:pt>
                <c:pt idx="250">
                  <c:v>1500.0</c:v>
                </c:pt>
                <c:pt idx="251">
                  <c:v>1505.0</c:v>
                </c:pt>
                <c:pt idx="252">
                  <c:v>1510.0</c:v>
                </c:pt>
                <c:pt idx="253">
                  <c:v>1515.0</c:v>
                </c:pt>
                <c:pt idx="254">
                  <c:v>1520.0</c:v>
                </c:pt>
                <c:pt idx="255">
                  <c:v>1525.0</c:v>
                </c:pt>
                <c:pt idx="256">
                  <c:v>1530.0</c:v>
                </c:pt>
                <c:pt idx="257">
                  <c:v>1535.0</c:v>
                </c:pt>
                <c:pt idx="258">
                  <c:v>1540.0</c:v>
                </c:pt>
                <c:pt idx="259">
                  <c:v>1545.0</c:v>
                </c:pt>
                <c:pt idx="260">
                  <c:v>1550.0</c:v>
                </c:pt>
                <c:pt idx="261">
                  <c:v>1555.0</c:v>
                </c:pt>
                <c:pt idx="262">
                  <c:v>1560.0</c:v>
                </c:pt>
                <c:pt idx="263">
                  <c:v>1565.0</c:v>
                </c:pt>
                <c:pt idx="264">
                  <c:v>1570.0</c:v>
                </c:pt>
                <c:pt idx="265">
                  <c:v>1575.0</c:v>
                </c:pt>
                <c:pt idx="266">
                  <c:v>1580.0</c:v>
                </c:pt>
                <c:pt idx="267">
                  <c:v>1585.0</c:v>
                </c:pt>
                <c:pt idx="268">
                  <c:v>1590.0</c:v>
                </c:pt>
                <c:pt idx="269">
                  <c:v>1595.0</c:v>
                </c:pt>
                <c:pt idx="270">
                  <c:v>1600.0</c:v>
                </c:pt>
                <c:pt idx="271">
                  <c:v>1605.0</c:v>
                </c:pt>
                <c:pt idx="272">
                  <c:v>1610.0</c:v>
                </c:pt>
                <c:pt idx="273">
                  <c:v>1615.0</c:v>
                </c:pt>
                <c:pt idx="274">
                  <c:v>1620.0</c:v>
                </c:pt>
                <c:pt idx="275">
                  <c:v>1625.0</c:v>
                </c:pt>
                <c:pt idx="276">
                  <c:v>1630.0</c:v>
                </c:pt>
                <c:pt idx="277">
                  <c:v>1635.0</c:v>
                </c:pt>
                <c:pt idx="278">
                  <c:v>1640.0</c:v>
                </c:pt>
                <c:pt idx="279">
                  <c:v>1645.0</c:v>
                </c:pt>
                <c:pt idx="280">
                  <c:v>1650.0</c:v>
                </c:pt>
                <c:pt idx="281">
                  <c:v>1655.0</c:v>
                </c:pt>
                <c:pt idx="282">
                  <c:v>1660.0</c:v>
                </c:pt>
                <c:pt idx="283">
                  <c:v>1665.0</c:v>
                </c:pt>
                <c:pt idx="284">
                  <c:v>1670.0</c:v>
                </c:pt>
                <c:pt idx="285">
                  <c:v>1675.0</c:v>
                </c:pt>
                <c:pt idx="286">
                  <c:v>1680.0</c:v>
                </c:pt>
                <c:pt idx="287">
                  <c:v>1685.0</c:v>
                </c:pt>
                <c:pt idx="288">
                  <c:v>1690.0</c:v>
                </c:pt>
                <c:pt idx="289">
                  <c:v>1695.0</c:v>
                </c:pt>
                <c:pt idx="290">
                  <c:v>1700.0</c:v>
                </c:pt>
                <c:pt idx="291">
                  <c:v>1705.0</c:v>
                </c:pt>
                <c:pt idx="292">
                  <c:v>1710.0</c:v>
                </c:pt>
                <c:pt idx="293">
                  <c:v>1715.0</c:v>
                </c:pt>
                <c:pt idx="294">
                  <c:v>1720.0</c:v>
                </c:pt>
                <c:pt idx="295">
                  <c:v>1725.0</c:v>
                </c:pt>
                <c:pt idx="296">
                  <c:v>1730.0</c:v>
                </c:pt>
                <c:pt idx="297">
                  <c:v>1735.0</c:v>
                </c:pt>
                <c:pt idx="298">
                  <c:v>1740.0</c:v>
                </c:pt>
                <c:pt idx="299">
                  <c:v>1745.0</c:v>
                </c:pt>
                <c:pt idx="300">
                  <c:v>1750.0</c:v>
                </c:pt>
                <c:pt idx="301">
                  <c:v>1755.0</c:v>
                </c:pt>
                <c:pt idx="302">
                  <c:v>1760.0</c:v>
                </c:pt>
                <c:pt idx="303">
                  <c:v>1765.0</c:v>
                </c:pt>
                <c:pt idx="304">
                  <c:v>1770.0</c:v>
                </c:pt>
                <c:pt idx="305">
                  <c:v>1775.0</c:v>
                </c:pt>
                <c:pt idx="306">
                  <c:v>1780.0</c:v>
                </c:pt>
                <c:pt idx="307">
                  <c:v>1785.0</c:v>
                </c:pt>
                <c:pt idx="308">
                  <c:v>1790.0</c:v>
                </c:pt>
                <c:pt idx="309">
                  <c:v>1795.0</c:v>
                </c:pt>
                <c:pt idx="310">
                  <c:v>1800.0</c:v>
                </c:pt>
                <c:pt idx="311">
                  <c:v>1805.0</c:v>
                </c:pt>
                <c:pt idx="312">
                  <c:v>1810.0</c:v>
                </c:pt>
                <c:pt idx="313">
                  <c:v>1815.0</c:v>
                </c:pt>
                <c:pt idx="314">
                  <c:v>1820.0</c:v>
                </c:pt>
                <c:pt idx="315">
                  <c:v>1825.0</c:v>
                </c:pt>
                <c:pt idx="316">
                  <c:v>1830.0</c:v>
                </c:pt>
                <c:pt idx="317">
                  <c:v>1835.0</c:v>
                </c:pt>
                <c:pt idx="318">
                  <c:v>1840.0</c:v>
                </c:pt>
                <c:pt idx="319">
                  <c:v>1845.0</c:v>
                </c:pt>
                <c:pt idx="320">
                  <c:v>1850.0</c:v>
                </c:pt>
                <c:pt idx="321">
                  <c:v>1855.0</c:v>
                </c:pt>
                <c:pt idx="322">
                  <c:v>1860.0</c:v>
                </c:pt>
                <c:pt idx="323">
                  <c:v>1865.0</c:v>
                </c:pt>
                <c:pt idx="324">
                  <c:v>1870.0</c:v>
                </c:pt>
                <c:pt idx="325">
                  <c:v>1875.0</c:v>
                </c:pt>
                <c:pt idx="326">
                  <c:v>1880.0</c:v>
                </c:pt>
                <c:pt idx="327">
                  <c:v>1885.0</c:v>
                </c:pt>
                <c:pt idx="328">
                  <c:v>1890.0</c:v>
                </c:pt>
                <c:pt idx="329">
                  <c:v>1895.0</c:v>
                </c:pt>
                <c:pt idx="330">
                  <c:v>1900.0</c:v>
                </c:pt>
                <c:pt idx="331">
                  <c:v>1905.0</c:v>
                </c:pt>
                <c:pt idx="332">
                  <c:v>1910.0</c:v>
                </c:pt>
                <c:pt idx="333">
                  <c:v>1915.0</c:v>
                </c:pt>
                <c:pt idx="334">
                  <c:v>1920.0</c:v>
                </c:pt>
                <c:pt idx="335">
                  <c:v>1925.0</c:v>
                </c:pt>
                <c:pt idx="336">
                  <c:v>1930.0</c:v>
                </c:pt>
                <c:pt idx="337">
                  <c:v>1935.0</c:v>
                </c:pt>
                <c:pt idx="338">
                  <c:v>1940.0</c:v>
                </c:pt>
                <c:pt idx="339">
                  <c:v>1945.0</c:v>
                </c:pt>
                <c:pt idx="340">
                  <c:v>1950.0</c:v>
                </c:pt>
                <c:pt idx="341">
                  <c:v>1955.0</c:v>
                </c:pt>
                <c:pt idx="342">
                  <c:v>1960.0</c:v>
                </c:pt>
                <c:pt idx="343">
                  <c:v>1965.0</c:v>
                </c:pt>
                <c:pt idx="344">
                  <c:v>1970.0</c:v>
                </c:pt>
                <c:pt idx="345">
                  <c:v>1975.0</c:v>
                </c:pt>
                <c:pt idx="346">
                  <c:v>1980.0</c:v>
                </c:pt>
                <c:pt idx="347">
                  <c:v>1985.0</c:v>
                </c:pt>
                <c:pt idx="348">
                  <c:v>1990.0</c:v>
                </c:pt>
                <c:pt idx="349">
                  <c:v>1995.0</c:v>
                </c:pt>
                <c:pt idx="350">
                  <c:v>2000.0</c:v>
                </c:pt>
                <c:pt idx="351">
                  <c:v>2005.0</c:v>
                </c:pt>
                <c:pt idx="352">
                  <c:v>2010.0</c:v>
                </c:pt>
                <c:pt idx="353">
                  <c:v>2015.0</c:v>
                </c:pt>
                <c:pt idx="354">
                  <c:v>2020.0</c:v>
                </c:pt>
                <c:pt idx="355">
                  <c:v>2025.0</c:v>
                </c:pt>
                <c:pt idx="356">
                  <c:v>2030.0</c:v>
                </c:pt>
                <c:pt idx="357">
                  <c:v>2035.0</c:v>
                </c:pt>
                <c:pt idx="358">
                  <c:v>2040.0</c:v>
                </c:pt>
                <c:pt idx="359">
                  <c:v>2045.0</c:v>
                </c:pt>
                <c:pt idx="360">
                  <c:v>2050.0</c:v>
                </c:pt>
                <c:pt idx="361">
                  <c:v>2055.0</c:v>
                </c:pt>
                <c:pt idx="362">
                  <c:v>2060.0</c:v>
                </c:pt>
                <c:pt idx="363">
                  <c:v>2065.0</c:v>
                </c:pt>
                <c:pt idx="364">
                  <c:v>2070.0</c:v>
                </c:pt>
                <c:pt idx="365">
                  <c:v>2075.0</c:v>
                </c:pt>
                <c:pt idx="366">
                  <c:v>2080.0</c:v>
                </c:pt>
                <c:pt idx="367">
                  <c:v>2085.0</c:v>
                </c:pt>
                <c:pt idx="368">
                  <c:v>2090.0</c:v>
                </c:pt>
                <c:pt idx="369">
                  <c:v>2095.0</c:v>
                </c:pt>
                <c:pt idx="370">
                  <c:v>2100.0</c:v>
                </c:pt>
                <c:pt idx="371">
                  <c:v>2105.0</c:v>
                </c:pt>
                <c:pt idx="372">
                  <c:v>2110.0</c:v>
                </c:pt>
                <c:pt idx="373">
                  <c:v>2115.0</c:v>
                </c:pt>
                <c:pt idx="374">
                  <c:v>2120.0</c:v>
                </c:pt>
                <c:pt idx="375">
                  <c:v>2125.0</c:v>
                </c:pt>
                <c:pt idx="376">
                  <c:v>2130.0</c:v>
                </c:pt>
                <c:pt idx="377">
                  <c:v>2135.0</c:v>
                </c:pt>
                <c:pt idx="378">
                  <c:v>2140.0</c:v>
                </c:pt>
                <c:pt idx="379">
                  <c:v>2145.0</c:v>
                </c:pt>
                <c:pt idx="380">
                  <c:v>2150.0</c:v>
                </c:pt>
                <c:pt idx="381">
                  <c:v>2155.0</c:v>
                </c:pt>
                <c:pt idx="382">
                  <c:v>2160.0</c:v>
                </c:pt>
                <c:pt idx="383">
                  <c:v>2165.0</c:v>
                </c:pt>
                <c:pt idx="384">
                  <c:v>2170.0</c:v>
                </c:pt>
                <c:pt idx="385">
                  <c:v>2175.0</c:v>
                </c:pt>
                <c:pt idx="386">
                  <c:v>2180.0</c:v>
                </c:pt>
                <c:pt idx="387">
                  <c:v>2185.0</c:v>
                </c:pt>
                <c:pt idx="388">
                  <c:v>2190.0</c:v>
                </c:pt>
                <c:pt idx="389">
                  <c:v>2195.0</c:v>
                </c:pt>
                <c:pt idx="390">
                  <c:v>2200.0</c:v>
                </c:pt>
                <c:pt idx="391">
                  <c:v>2205.0</c:v>
                </c:pt>
                <c:pt idx="392">
                  <c:v>2210.0</c:v>
                </c:pt>
                <c:pt idx="393">
                  <c:v>2215.0</c:v>
                </c:pt>
                <c:pt idx="394">
                  <c:v>2220.0</c:v>
                </c:pt>
                <c:pt idx="395">
                  <c:v>2225.0</c:v>
                </c:pt>
                <c:pt idx="396">
                  <c:v>2230.0</c:v>
                </c:pt>
                <c:pt idx="397">
                  <c:v>2235.0</c:v>
                </c:pt>
                <c:pt idx="398">
                  <c:v>2240.0</c:v>
                </c:pt>
                <c:pt idx="399">
                  <c:v>2245.0</c:v>
                </c:pt>
                <c:pt idx="400">
                  <c:v>2250.0</c:v>
                </c:pt>
                <c:pt idx="401">
                  <c:v>2255.0</c:v>
                </c:pt>
                <c:pt idx="402">
                  <c:v>2260.0</c:v>
                </c:pt>
                <c:pt idx="403">
                  <c:v>2265.0</c:v>
                </c:pt>
                <c:pt idx="404">
                  <c:v>2270.0</c:v>
                </c:pt>
                <c:pt idx="405">
                  <c:v>2275.0</c:v>
                </c:pt>
                <c:pt idx="406">
                  <c:v>2280.0</c:v>
                </c:pt>
                <c:pt idx="407">
                  <c:v>2285.0</c:v>
                </c:pt>
                <c:pt idx="408">
                  <c:v>2290.0</c:v>
                </c:pt>
                <c:pt idx="409">
                  <c:v>2295.0</c:v>
                </c:pt>
                <c:pt idx="410">
                  <c:v>2300.0</c:v>
                </c:pt>
                <c:pt idx="411">
                  <c:v>2305.0</c:v>
                </c:pt>
                <c:pt idx="412">
                  <c:v>2310.0</c:v>
                </c:pt>
                <c:pt idx="413">
                  <c:v>2315.0</c:v>
                </c:pt>
                <c:pt idx="414">
                  <c:v>2320.0</c:v>
                </c:pt>
                <c:pt idx="415">
                  <c:v>2325.0</c:v>
                </c:pt>
                <c:pt idx="416">
                  <c:v>2330.0</c:v>
                </c:pt>
                <c:pt idx="417">
                  <c:v>2335.0</c:v>
                </c:pt>
                <c:pt idx="418">
                  <c:v>2340.0</c:v>
                </c:pt>
                <c:pt idx="419">
                  <c:v>2345.0</c:v>
                </c:pt>
                <c:pt idx="420">
                  <c:v>2350.0</c:v>
                </c:pt>
                <c:pt idx="421">
                  <c:v>2355.0</c:v>
                </c:pt>
                <c:pt idx="422">
                  <c:v>2360.0</c:v>
                </c:pt>
                <c:pt idx="423">
                  <c:v>2365.0</c:v>
                </c:pt>
                <c:pt idx="424">
                  <c:v>2370.0</c:v>
                </c:pt>
                <c:pt idx="425">
                  <c:v>2375.0</c:v>
                </c:pt>
                <c:pt idx="426">
                  <c:v>2380.0</c:v>
                </c:pt>
                <c:pt idx="427">
                  <c:v>2385.0</c:v>
                </c:pt>
                <c:pt idx="428">
                  <c:v>2390.0</c:v>
                </c:pt>
                <c:pt idx="429">
                  <c:v>2395.0</c:v>
                </c:pt>
                <c:pt idx="430">
                  <c:v>2400.0</c:v>
                </c:pt>
                <c:pt idx="431">
                  <c:v>2405.0</c:v>
                </c:pt>
                <c:pt idx="432">
                  <c:v>2410.0</c:v>
                </c:pt>
                <c:pt idx="433">
                  <c:v>2415.0</c:v>
                </c:pt>
                <c:pt idx="434">
                  <c:v>2420.0</c:v>
                </c:pt>
                <c:pt idx="435">
                  <c:v>2425.0</c:v>
                </c:pt>
                <c:pt idx="436">
                  <c:v>2430.0</c:v>
                </c:pt>
                <c:pt idx="437">
                  <c:v>2435.0</c:v>
                </c:pt>
                <c:pt idx="438">
                  <c:v>2440.0</c:v>
                </c:pt>
                <c:pt idx="439">
                  <c:v>2445.0</c:v>
                </c:pt>
                <c:pt idx="440">
                  <c:v>2450.0</c:v>
                </c:pt>
                <c:pt idx="441">
                  <c:v>2455.0</c:v>
                </c:pt>
                <c:pt idx="442">
                  <c:v>2460.0</c:v>
                </c:pt>
                <c:pt idx="443">
                  <c:v>2465.0</c:v>
                </c:pt>
                <c:pt idx="444">
                  <c:v>2470.0</c:v>
                </c:pt>
                <c:pt idx="445">
                  <c:v>2475.0</c:v>
                </c:pt>
                <c:pt idx="446">
                  <c:v>2480.0</c:v>
                </c:pt>
                <c:pt idx="447">
                  <c:v>2485.0</c:v>
                </c:pt>
                <c:pt idx="448">
                  <c:v>2490.0</c:v>
                </c:pt>
                <c:pt idx="449">
                  <c:v>2495.0</c:v>
                </c:pt>
                <c:pt idx="450">
                  <c:v>2500.0</c:v>
                </c:pt>
              </c:numCache>
            </c:numRef>
          </c:xVal>
          <c:yVal>
            <c:numRef>
              <c:f>'DATA!'!$D$2:$D$452</c:f>
              <c:numCache>
                <c:formatCode>0.000</c:formatCode>
                <c:ptCount val="451"/>
                <c:pt idx="0">
                  <c:v>5.002181511E-5</c:v>
                </c:pt>
                <c:pt idx="1">
                  <c:v>0.000229727719</c:v>
                </c:pt>
                <c:pt idx="2">
                  <c:v>7.328358479E-5</c:v>
                </c:pt>
                <c:pt idx="3">
                  <c:v>-0.0001739781909</c:v>
                </c:pt>
                <c:pt idx="4">
                  <c:v>7.749968208E-5</c:v>
                </c:pt>
                <c:pt idx="5">
                  <c:v>0.0002157250978</c:v>
                </c:pt>
                <c:pt idx="6">
                  <c:v>0.0</c:v>
                </c:pt>
                <c:pt idx="7">
                  <c:v>0.0003490776569</c:v>
                </c:pt>
                <c:pt idx="8">
                  <c:v>0.0</c:v>
                </c:pt>
                <c:pt idx="9">
                  <c:v>9.086337872E-5</c:v>
                </c:pt>
                <c:pt idx="10">
                  <c:v>0.0001177444682</c:v>
                </c:pt>
                <c:pt idx="11">
                  <c:v>0.0002635397576</c:v>
                </c:pt>
                <c:pt idx="12">
                  <c:v>-0.0001930579171</c:v>
                </c:pt>
                <c:pt idx="13">
                  <c:v>1.161159133E-5</c:v>
                </c:pt>
                <c:pt idx="14">
                  <c:v>0.000287530832</c:v>
                </c:pt>
                <c:pt idx="15">
                  <c:v>0.0004956011474</c:v>
                </c:pt>
                <c:pt idx="16">
                  <c:v>-0.0003451962024</c:v>
                </c:pt>
                <c:pt idx="17">
                  <c:v>0.0005386338383</c:v>
                </c:pt>
                <c:pt idx="18">
                  <c:v>-0.0001478310023</c:v>
                </c:pt>
                <c:pt idx="19">
                  <c:v>-0.0007717692107</c:v>
                </c:pt>
                <c:pt idx="20">
                  <c:v>0.0001402411889</c:v>
                </c:pt>
                <c:pt idx="21">
                  <c:v>-8.345641196E-5</c:v>
                </c:pt>
                <c:pt idx="22">
                  <c:v>-8.34639743E-5</c:v>
                </c:pt>
                <c:pt idx="23">
                  <c:v>-0.0001078491658</c:v>
                </c:pt>
                <c:pt idx="24">
                  <c:v>0.0001401766948</c:v>
                </c:pt>
                <c:pt idx="25">
                  <c:v>0.0001701924019</c:v>
                </c:pt>
                <c:pt idx="26">
                  <c:v>-0.0003275470436</c:v>
                </c:pt>
                <c:pt idx="27">
                  <c:v>-5.24553936E-5</c:v>
                </c:pt>
                <c:pt idx="28">
                  <c:v>0.0004014089331</c:v>
                </c:pt>
                <c:pt idx="29">
                  <c:v>0.0003154566884</c:v>
                </c:pt>
                <c:pt idx="30">
                  <c:v>-0.0001139814965</c:v>
                </c:pt>
                <c:pt idx="31">
                  <c:v>0.000113557037</c:v>
                </c:pt>
                <c:pt idx="32">
                  <c:v>-2.693755319E-5</c:v>
                </c:pt>
                <c:pt idx="33">
                  <c:v>0.0001190033648</c:v>
                </c:pt>
                <c:pt idx="34">
                  <c:v>0.0002447891235</c:v>
                </c:pt>
                <c:pt idx="35">
                  <c:v>-0.000196685493</c:v>
                </c:pt>
                <c:pt idx="36">
                  <c:v>0.0004215076193</c:v>
                </c:pt>
                <c:pt idx="37">
                  <c:v>0.000406803973</c:v>
                </c:pt>
                <c:pt idx="38">
                  <c:v>0.000529117249</c:v>
                </c:pt>
                <c:pt idx="39">
                  <c:v>0.0002482147887</c:v>
                </c:pt>
                <c:pt idx="40">
                  <c:v>0.000197349079</c:v>
                </c:pt>
                <c:pt idx="41">
                  <c:v>0.0002501750179</c:v>
                </c:pt>
                <c:pt idx="42">
                  <c:v>0.0004262395576</c:v>
                </c:pt>
                <c:pt idx="43">
                  <c:v>0.0005155849457</c:v>
                </c:pt>
                <c:pt idx="44">
                  <c:v>0.0003037721105</c:v>
                </c:pt>
                <c:pt idx="45">
                  <c:v>4.293540027E-5</c:v>
                </c:pt>
                <c:pt idx="46">
                  <c:v>0.0003424438462</c:v>
                </c:pt>
                <c:pt idx="47">
                  <c:v>0.0003422646597</c:v>
                </c:pt>
                <c:pt idx="48">
                  <c:v>1.291386434E-5</c:v>
                </c:pt>
                <c:pt idx="49">
                  <c:v>0.0002275908552</c:v>
                </c:pt>
                <c:pt idx="50">
                  <c:v>0.0003349411115</c:v>
                </c:pt>
                <c:pt idx="51">
                  <c:v>-2.03417684E-5</c:v>
                </c:pt>
                <c:pt idx="52">
                  <c:v>0.000221067667</c:v>
                </c:pt>
                <c:pt idx="53">
                  <c:v>0.0004177267104</c:v>
                </c:pt>
                <c:pt idx="54">
                  <c:v>0.0001344576292</c:v>
                </c:pt>
                <c:pt idx="55">
                  <c:v>0.0001301115379</c:v>
                </c:pt>
                <c:pt idx="56">
                  <c:v>0.0002878631279</c:v>
                </c:pt>
                <c:pt idx="57">
                  <c:v>0.0002103867941</c:v>
                </c:pt>
                <c:pt idx="58">
                  <c:v>0.0003019533679</c:v>
                </c:pt>
                <c:pt idx="59">
                  <c:v>-0.0001486798562</c:v>
                </c:pt>
                <c:pt idx="60">
                  <c:v>0.0003115122952</c:v>
                </c:pt>
                <c:pt idx="61">
                  <c:v>3.294977127E-5</c:v>
                </c:pt>
                <c:pt idx="62">
                  <c:v>0.0004587576538</c:v>
                </c:pt>
                <c:pt idx="63">
                  <c:v>0.0002128924802</c:v>
                </c:pt>
                <c:pt idx="64">
                  <c:v>0.0003982449695</c:v>
                </c:pt>
                <c:pt idx="65">
                  <c:v>0.0003343189508</c:v>
                </c:pt>
                <c:pt idx="66">
                  <c:v>0.0002130333893</c:v>
                </c:pt>
                <c:pt idx="67">
                  <c:v>-0.0003176514432</c:v>
                </c:pt>
                <c:pt idx="68">
                  <c:v>-3.275083611E-5</c:v>
                </c:pt>
                <c:pt idx="69">
                  <c:v>0.0004639551789</c:v>
                </c:pt>
                <c:pt idx="70">
                  <c:v>0.0001872797869</c:v>
                </c:pt>
                <c:pt idx="71">
                  <c:v>0.0001640659571</c:v>
                </c:pt>
                <c:pt idx="72">
                  <c:v>0.0002876572311</c:v>
                </c:pt>
                <c:pt idx="73">
                  <c:v>0.0003423791751</c:v>
                </c:pt>
                <c:pt idx="74">
                  <c:v>0.0001889202371</c:v>
                </c:pt>
                <c:pt idx="75">
                  <c:v>-2.43344577E-5</c:v>
                </c:pt>
                <c:pt idx="76">
                  <c:v>0.0001931688376</c:v>
                </c:pt>
                <c:pt idx="77">
                  <c:v>-0.0001153853256</c:v>
                </c:pt>
                <c:pt idx="78">
                  <c:v>0.000151412515</c:v>
                </c:pt>
                <c:pt idx="79">
                  <c:v>0.00027311977</c:v>
                </c:pt>
                <c:pt idx="80">
                  <c:v>0.000308545921</c:v>
                </c:pt>
                <c:pt idx="81">
                  <c:v>0.0001108018868</c:v>
                </c:pt>
                <c:pt idx="82">
                  <c:v>0.0003894400597</c:v>
                </c:pt>
                <c:pt idx="83">
                  <c:v>0.0003927531838</c:v>
                </c:pt>
                <c:pt idx="84">
                  <c:v>0.0007229217887</c:v>
                </c:pt>
                <c:pt idx="85">
                  <c:v>0.0002765215561</c:v>
                </c:pt>
                <c:pt idx="86">
                  <c:v>0.0002856054902</c:v>
                </c:pt>
                <c:pt idx="87">
                  <c:v>-1.448429655E-5</c:v>
                </c:pt>
                <c:pt idx="88">
                  <c:v>0.0002854119241</c:v>
                </c:pt>
                <c:pt idx="89">
                  <c:v>0.0003812042251</c:v>
                </c:pt>
                <c:pt idx="90">
                  <c:v>0.0004260525107</c:v>
                </c:pt>
                <c:pt idx="91">
                  <c:v>0.0002664878219</c:v>
                </c:pt>
                <c:pt idx="92">
                  <c:v>0.0003264485672</c:v>
                </c:pt>
                <c:pt idx="93">
                  <c:v>0.0003839131445</c:v>
                </c:pt>
                <c:pt idx="94">
                  <c:v>0.0003921608627</c:v>
                </c:pt>
                <c:pt idx="95">
                  <c:v>0.0003307342157</c:v>
                </c:pt>
                <c:pt idx="96">
                  <c:v>0.0002508325502</c:v>
                </c:pt>
                <c:pt idx="97">
                  <c:v>0.000177947022</c:v>
                </c:pt>
                <c:pt idx="98">
                  <c:v>0.0004144133255</c:v>
                </c:pt>
                <c:pt idx="99">
                  <c:v>0.0001146298926</c:v>
                </c:pt>
                <c:pt idx="100">
                  <c:v>0.000355701372</c:v>
                </c:pt>
                <c:pt idx="101">
                  <c:v>0.0007719190419</c:v>
                </c:pt>
                <c:pt idx="102">
                  <c:v>0.0001051234268</c:v>
                </c:pt>
                <c:pt idx="103">
                  <c:v>0.0004263466969</c:v>
                </c:pt>
                <c:pt idx="104">
                  <c:v>0.0003665322438</c:v>
                </c:pt>
                <c:pt idx="105">
                  <c:v>0.0001423813216</c:v>
                </c:pt>
                <c:pt idx="106">
                  <c:v>0.0001667046919</c:v>
                </c:pt>
                <c:pt idx="107">
                  <c:v>0.000668252185</c:v>
                </c:pt>
                <c:pt idx="108">
                  <c:v>-4.537238274E-5</c:v>
                </c:pt>
                <c:pt idx="109">
                  <c:v>0.000191288013</c:v>
                </c:pt>
                <c:pt idx="110">
                  <c:v>0.003171886206</c:v>
                </c:pt>
                <c:pt idx="111">
                  <c:v>0.0001984326728</c:v>
                </c:pt>
                <c:pt idx="112">
                  <c:v>0.00592417419</c:v>
                </c:pt>
                <c:pt idx="113">
                  <c:v>0.0001844579354</c:v>
                </c:pt>
                <c:pt idx="114">
                  <c:v>0.002064110488</c:v>
                </c:pt>
                <c:pt idx="115">
                  <c:v>-0.000325647369</c:v>
                </c:pt>
                <c:pt idx="116">
                  <c:v>0.002989974022</c:v>
                </c:pt>
                <c:pt idx="117">
                  <c:v>0.001879440248</c:v>
                </c:pt>
                <c:pt idx="118">
                  <c:v>0.003150954247</c:v>
                </c:pt>
                <c:pt idx="119">
                  <c:v>0.0007996768504</c:v>
                </c:pt>
                <c:pt idx="120">
                  <c:v>-0.001674755663</c:v>
                </c:pt>
                <c:pt idx="121">
                  <c:v>0.002650013566</c:v>
                </c:pt>
                <c:pt idx="122">
                  <c:v>0.002970116138</c:v>
                </c:pt>
                <c:pt idx="123">
                  <c:v>0.0009530108422</c:v>
                </c:pt>
                <c:pt idx="124">
                  <c:v>0.005098397732</c:v>
                </c:pt>
                <c:pt idx="125">
                  <c:v>0.002278692275</c:v>
                </c:pt>
                <c:pt idx="126">
                  <c:v>0.001246748045</c:v>
                </c:pt>
                <c:pt idx="127">
                  <c:v>-0.0005771742016</c:v>
                </c:pt>
                <c:pt idx="128">
                  <c:v>0.00244235903</c:v>
                </c:pt>
                <c:pt idx="129">
                  <c:v>0.003679124415</c:v>
                </c:pt>
                <c:pt idx="130">
                  <c:v>0.0008004319668</c:v>
                </c:pt>
                <c:pt idx="131">
                  <c:v>-0.0008356788009</c:v>
                </c:pt>
                <c:pt idx="132">
                  <c:v>0.001312425882</c:v>
                </c:pt>
                <c:pt idx="133">
                  <c:v>0.0006134447828</c:v>
                </c:pt>
                <c:pt idx="134">
                  <c:v>-0.002863814831</c:v>
                </c:pt>
                <c:pt idx="135">
                  <c:v>0.001495514959</c:v>
                </c:pt>
                <c:pt idx="136">
                  <c:v>0.001080937535</c:v>
                </c:pt>
                <c:pt idx="137">
                  <c:v>0.002795945406</c:v>
                </c:pt>
                <c:pt idx="138">
                  <c:v>0.005557542443</c:v>
                </c:pt>
                <c:pt idx="139">
                  <c:v>0.003152100146</c:v>
                </c:pt>
                <c:pt idx="140">
                  <c:v>0.000910192728</c:v>
                </c:pt>
                <c:pt idx="141">
                  <c:v>0.004579714537</c:v>
                </c:pt>
                <c:pt idx="142">
                  <c:v>0.003394367397</c:v>
                </c:pt>
                <c:pt idx="143">
                  <c:v>0.00114941664</c:v>
                </c:pt>
                <c:pt idx="144">
                  <c:v>0.003459825516</c:v>
                </c:pt>
                <c:pt idx="145">
                  <c:v>0.003128393888</c:v>
                </c:pt>
                <c:pt idx="146">
                  <c:v>-8.781402139E-6</c:v>
                </c:pt>
                <c:pt idx="147">
                  <c:v>0.004055741727</c:v>
                </c:pt>
                <c:pt idx="148">
                  <c:v>0.002181782424</c:v>
                </c:pt>
                <c:pt idx="149">
                  <c:v>0.004425321221</c:v>
                </c:pt>
                <c:pt idx="150">
                  <c:v>0.003257258236</c:v>
                </c:pt>
                <c:pt idx="151">
                  <c:v>0.005691134334</c:v>
                </c:pt>
                <c:pt idx="152">
                  <c:v>0.002858122587</c:v>
                </c:pt>
                <c:pt idx="153">
                  <c:v>0.002799519002</c:v>
                </c:pt>
                <c:pt idx="154">
                  <c:v>0.002323848903</c:v>
                </c:pt>
                <c:pt idx="155">
                  <c:v>0.00250941664</c:v>
                </c:pt>
                <c:pt idx="156">
                  <c:v>1.431744662E-5</c:v>
                </c:pt>
                <c:pt idx="157">
                  <c:v>0.000618218258</c:v>
                </c:pt>
                <c:pt idx="158">
                  <c:v>0.002647689283</c:v>
                </c:pt>
                <c:pt idx="159">
                  <c:v>0.0009570045769</c:v>
                </c:pt>
                <c:pt idx="160">
                  <c:v>0.002248175442</c:v>
                </c:pt>
                <c:pt idx="161">
                  <c:v>0.004552923143</c:v>
                </c:pt>
                <c:pt idx="162">
                  <c:v>0.003813211918</c:v>
                </c:pt>
                <c:pt idx="163">
                  <c:v>0.001183887348</c:v>
                </c:pt>
                <c:pt idx="164">
                  <c:v>0.0008005745709</c:v>
                </c:pt>
                <c:pt idx="165">
                  <c:v>0.001055878252</c:v>
                </c:pt>
                <c:pt idx="166">
                  <c:v>0.004624869227</c:v>
                </c:pt>
                <c:pt idx="167">
                  <c:v>0.002021025121</c:v>
                </c:pt>
                <c:pt idx="168">
                  <c:v>0.003882147074</c:v>
                </c:pt>
                <c:pt idx="169">
                  <c:v>0.002552110255</c:v>
                </c:pt>
                <c:pt idx="170">
                  <c:v>0.004528466165</c:v>
                </c:pt>
                <c:pt idx="171">
                  <c:v>0.004198458195</c:v>
                </c:pt>
                <c:pt idx="172">
                  <c:v>-0.0005373021215</c:v>
                </c:pt>
                <c:pt idx="173">
                  <c:v>0.002112038136</c:v>
                </c:pt>
                <c:pt idx="174">
                  <c:v>0.003835511208</c:v>
                </c:pt>
                <c:pt idx="175">
                  <c:v>0.003735372722</c:v>
                </c:pt>
                <c:pt idx="176">
                  <c:v>0.00164434284</c:v>
                </c:pt>
                <c:pt idx="177">
                  <c:v>0.003556115627</c:v>
                </c:pt>
                <c:pt idx="178">
                  <c:v>0.005956858993</c:v>
                </c:pt>
                <c:pt idx="179">
                  <c:v>0.00131288141</c:v>
                </c:pt>
                <c:pt idx="180">
                  <c:v>0.00555341363</c:v>
                </c:pt>
                <c:pt idx="181">
                  <c:v>0.001211961955</c:v>
                </c:pt>
                <c:pt idx="182">
                  <c:v>0.004156000912</c:v>
                </c:pt>
                <c:pt idx="183">
                  <c:v>0.004178695977</c:v>
                </c:pt>
                <c:pt idx="184">
                  <c:v>0.003696974516</c:v>
                </c:pt>
                <c:pt idx="185">
                  <c:v>0.003244850636</c:v>
                </c:pt>
                <c:pt idx="186">
                  <c:v>-0.0009291788191</c:v>
                </c:pt>
                <c:pt idx="187">
                  <c:v>0.004335502088</c:v>
                </c:pt>
                <c:pt idx="188">
                  <c:v>0.001586268842</c:v>
                </c:pt>
                <c:pt idx="189">
                  <c:v>0.001599816084</c:v>
                </c:pt>
                <c:pt idx="190">
                  <c:v>0.004701048732</c:v>
                </c:pt>
                <c:pt idx="191">
                  <c:v>0.002904748917</c:v>
                </c:pt>
                <c:pt idx="192">
                  <c:v>0.004837029278</c:v>
                </c:pt>
                <c:pt idx="193">
                  <c:v>0.004366523027</c:v>
                </c:pt>
                <c:pt idx="194">
                  <c:v>0.002997215092</c:v>
                </c:pt>
                <c:pt idx="195">
                  <c:v>-0.0001041380409</c:v>
                </c:pt>
                <c:pt idx="196">
                  <c:v>0.003461709023</c:v>
                </c:pt>
                <c:pt idx="197">
                  <c:v>0.002689749599</c:v>
                </c:pt>
                <c:pt idx="198">
                  <c:v>0.0006535906345</c:v>
                </c:pt>
                <c:pt idx="199">
                  <c:v>0.003213970959</c:v>
                </c:pt>
                <c:pt idx="200">
                  <c:v>-0.0002551894262</c:v>
                </c:pt>
                <c:pt idx="201">
                  <c:v>0.002957739234</c:v>
                </c:pt>
                <c:pt idx="202">
                  <c:v>0.003953236639</c:v>
                </c:pt>
                <c:pt idx="203">
                  <c:v>0.003502213359</c:v>
                </c:pt>
                <c:pt idx="204">
                  <c:v>0.0007699490339</c:v>
                </c:pt>
                <c:pt idx="205">
                  <c:v>0.005526985526</c:v>
                </c:pt>
                <c:pt idx="206">
                  <c:v>0.00250844717</c:v>
                </c:pt>
                <c:pt idx="207">
                  <c:v>0.004046918452</c:v>
                </c:pt>
                <c:pt idx="208">
                  <c:v>0.004353249371</c:v>
                </c:pt>
                <c:pt idx="209">
                  <c:v>0.003409672379</c:v>
                </c:pt>
                <c:pt idx="210">
                  <c:v>0.001252827644</c:v>
                </c:pt>
                <c:pt idx="211">
                  <c:v>-0.0001802295819</c:v>
                </c:pt>
                <c:pt idx="212">
                  <c:v>0.003064968288</c:v>
                </c:pt>
                <c:pt idx="213">
                  <c:v>0.002282186598</c:v>
                </c:pt>
                <c:pt idx="214">
                  <c:v>0.0009010883421</c:v>
                </c:pt>
                <c:pt idx="215">
                  <c:v>0.003851520121</c:v>
                </c:pt>
                <c:pt idx="216">
                  <c:v>0.0008357930183</c:v>
                </c:pt>
                <c:pt idx="217">
                  <c:v>0.002686529756</c:v>
                </c:pt>
                <c:pt idx="218">
                  <c:v>0.00215995878</c:v>
                </c:pt>
                <c:pt idx="219">
                  <c:v>0.002739581466</c:v>
                </c:pt>
                <c:pt idx="220">
                  <c:v>0.005340856314</c:v>
                </c:pt>
                <c:pt idx="221">
                  <c:v>-0.0009053812176</c:v>
                </c:pt>
                <c:pt idx="222">
                  <c:v>0.004111069143</c:v>
                </c:pt>
                <c:pt idx="223">
                  <c:v>0.003404711485</c:v>
                </c:pt>
                <c:pt idx="224">
                  <c:v>0.005399150848</c:v>
                </c:pt>
                <c:pt idx="225">
                  <c:v>0.003586921096</c:v>
                </c:pt>
                <c:pt idx="226">
                  <c:v>0.0005113974214</c:v>
                </c:pt>
                <c:pt idx="227">
                  <c:v>-0.0009116461873</c:v>
                </c:pt>
                <c:pt idx="228">
                  <c:v>0.00298992306</c:v>
                </c:pt>
                <c:pt idx="229">
                  <c:v>0.004234814942</c:v>
                </c:pt>
                <c:pt idx="230">
                  <c:v>0.00353492111</c:v>
                </c:pt>
                <c:pt idx="231">
                  <c:v>-0.0004109777883</c:v>
                </c:pt>
                <c:pt idx="232">
                  <c:v>0.002209226191</c:v>
                </c:pt>
                <c:pt idx="233">
                  <c:v>0.005522330403</c:v>
                </c:pt>
                <c:pt idx="234">
                  <c:v>0.003714265227</c:v>
                </c:pt>
                <c:pt idx="235">
                  <c:v>0.00168693468</c:v>
                </c:pt>
                <c:pt idx="236">
                  <c:v>0.003446492255</c:v>
                </c:pt>
                <c:pt idx="237">
                  <c:v>0.003152044117</c:v>
                </c:pt>
                <c:pt idx="238">
                  <c:v>0.003336754739</c:v>
                </c:pt>
                <c:pt idx="239">
                  <c:v>0.001532229781</c:v>
                </c:pt>
                <c:pt idx="240">
                  <c:v>0.002544656992</c:v>
                </c:pt>
                <c:pt idx="241">
                  <c:v>0.003448747694</c:v>
                </c:pt>
                <c:pt idx="242">
                  <c:v>0.004817600846</c:v>
                </c:pt>
                <c:pt idx="243">
                  <c:v>0.002551980913</c:v>
                </c:pt>
                <c:pt idx="244">
                  <c:v>0.002902590036</c:v>
                </c:pt>
                <c:pt idx="245">
                  <c:v>0.001703409553</c:v>
                </c:pt>
                <c:pt idx="246">
                  <c:v>0.002026631981</c:v>
                </c:pt>
                <c:pt idx="247">
                  <c:v>0.003650951684</c:v>
                </c:pt>
                <c:pt idx="248">
                  <c:v>0.003890351355</c:v>
                </c:pt>
                <c:pt idx="249">
                  <c:v>0.003128266931</c:v>
                </c:pt>
                <c:pt idx="250">
                  <c:v>0.002173580527</c:v>
                </c:pt>
                <c:pt idx="251">
                  <c:v>0.0004620468616</c:v>
                </c:pt>
                <c:pt idx="252">
                  <c:v>0.002675064802</c:v>
                </c:pt>
                <c:pt idx="253">
                  <c:v>0.001128974259</c:v>
                </c:pt>
                <c:pt idx="254">
                  <c:v>0.002845411599</c:v>
                </c:pt>
                <c:pt idx="255">
                  <c:v>0.0007952346653</c:v>
                </c:pt>
                <c:pt idx="256">
                  <c:v>0.005303777456</c:v>
                </c:pt>
                <c:pt idx="257">
                  <c:v>0.002270997018</c:v>
                </c:pt>
                <c:pt idx="258">
                  <c:v>0.001332485378</c:v>
                </c:pt>
                <c:pt idx="259">
                  <c:v>0.001997879893</c:v>
                </c:pt>
                <c:pt idx="260">
                  <c:v>0.004197873771</c:v>
                </c:pt>
                <c:pt idx="261">
                  <c:v>0.0002191524021</c:v>
                </c:pt>
                <c:pt idx="262">
                  <c:v>0.002096730024</c:v>
                </c:pt>
                <c:pt idx="263">
                  <c:v>0.003766512871</c:v>
                </c:pt>
                <c:pt idx="264">
                  <c:v>0.003766632974</c:v>
                </c:pt>
                <c:pt idx="265">
                  <c:v>0.005334484577</c:v>
                </c:pt>
                <c:pt idx="266">
                  <c:v>0.003834246993</c:v>
                </c:pt>
                <c:pt idx="267">
                  <c:v>0.001039125249</c:v>
                </c:pt>
                <c:pt idx="268">
                  <c:v>0.003755080104</c:v>
                </c:pt>
                <c:pt idx="269">
                  <c:v>0.002581301033</c:v>
                </c:pt>
                <c:pt idx="270">
                  <c:v>0.006605288386</c:v>
                </c:pt>
                <c:pt idx="271">
                  <c:v>0.002939996421</c:v>
                </c:pt>
                <c:pt idx="272">
                  <c:v>0.0006856010109</c:v>
                </c:pt>
                <c:pt idx="273">
                  <c:v>0.001959271282</c:v>
                </c:pt>
                <c:pt idx="274">
                  <c:v>0.004091268778</c:v>
                </c:pt>
                <c:pt idx="275">
                  <c:v>0.004343704879</c:v>
                </c:pt>
                <c:pt idx="276">
                  <c:v>0.002780715525</c:v>
                </c:pt>
                <c:pt idx="277">
                  <c:v>0.0008773574233</c:v>
                </c:pt>
                <c:pt idx="278">
                  <c:v>0.005295013189</c:v>
                </c:pt>
                <c:pt idx="279">
                  <c:v>0.005214206576</c:v>
                </c:pt>
                <c:pt idx="280">
                  <c:v>0.006674467325</c:v>
                </c:pt>
                <c:pt idx="281">
                  <c:v>0.002969314456</c:v>
                </c:pt>
                <c:pt idx="282">
                  <c:v>0.001976503581</c:v>
                </c:pt>
                <c:pt idx="283">
                  <c:v>0.00442250073</c:v>
                </c:pt>
                <c:pt idx="284">
                  <c:v>0.002482089251</c:v>
                </c:pt>
                <c:pt idx="285">
                  <c:v>0.004447745979</c:v>
                </c:pt>
                <c:pt idx="286">
                  <c:v>0.003470997214</c:v>
                </c:pt>
                <c:pt idx="287">
                  <c:v>-0.00135920018</c:v>
                </c:pt>
                <c:pt idx="288">
                  <c:v>0.005599591732</c:v>
                </c:pt>
                <c:pt idx="289">
                  <c:v>0.003485547304</c:v>
                </c:pt>
                <c:pt idx="290">
                  <c:v>0.005357747078</c:v>
                </c:pt>
                <c:pt idx="291">
                  <c:v>0.004657723606</c:v>
                </c:pt>
                <c:pt idx="292">
                  <c:v>0.005916436911</c:v>
                </c:pt>
                <c:pt idx="293">
                  <c:v>0.002269533873</c:v>
                </c:pt>
                <c:pt idx="294">
                  <c:v>0.002817762792</c:v>
                </c:pt>
                <c:pt idx="295">
                  <c:v>0.004366095066</c:v>
                </c:pt>
                <c:pt idx="296">
                  <c:v>0.005757960081</c:v>
                </c:pt>
                <c:pt idx="297">
                  <c:v>0.006147817969</c:v>
                </c:pt>
                <c:pt idx="298">
                  <c:v>0.006033239365</c:v>
                </c:pt>
                <c:pt idx="299">
                  <c:v>0.005661533475</c:v>
                </c:pt>
                <c:pt idx="300">
                  <c:v>0.004285255373</c:v>
                </c:pt>
                <c:pt idx="301">
                  <c:v>0.005392416716</c:v>
                </c:pt>
                <c:pt idx="302">
                  <c:v>0.0003253593668</c:v>
                </c:pt>
                <c:pt idx="303">
                  <c:v>0.002567698359</c:v>
                </c:pt>
                <c:pt idx="304">
                  <c:v>0.002670537233</c:v>
                </c:pt>
                <c:pt idx="305">
                  <c:v>0.003384099901</c:v>
                </c:pt>
                <c:pt idx="306">
                  <c:v>0.003453449309</c:v>
                </c:pt>
                <c:pt idx="307">
                  <c:v>0.0002735942788</c:v>
                </c:pt>
                <c:pt idx="308">
                  <c:v>0.002933152616</c:v>
                </c:pt>
                <c:pt idx="309">
                  <c:v>0.004237124622</c:v>
                </c:pt>
                <c:pt idx="310">
                  <c:v>0.002489990592</c:v>
                </c:pt>
                <c:pt idx="311">
                  <c:v>0.00443115145</c:v>
                </c:pt>
                <c:pt idx="312">
                  <c:v>0.004371720254</c:v>
                </c:pt>
                <c:pt idx="313">
                  <c:v>0.002475197911</c:v>
                </c:pt>
                <c:pt idx="314">
                  <c:v>0.002429513037</c:v>
                </c:pt>
                <c:pt idx="315">
                  <c:v>0.0009747421741</c:v>
                </c:pt>
                <c:pt idx="316">
                  <c:v>0.003304015696</c:v>
                </c:pt>
                <c:pt idx="317">
                  <c:v>0.002762058973</c:v>
                </c:pt>
                <c:pt idx="318">
                  <c:v>0.005228495002</c:v>
                </c:pt>
                <c:pt idx="319">
                  <c:v>0.002234015167</c:v>
                </c:pt>
                <c:pt idx="320">
                  <c:v>0.004351484478</c:v>
                </c:pt>
                <c:pt idx="321">
                  <c:v>0.001954398155</c:v>
                </c:pt>
                <c:pt idx="322">
                  <c:v>0.003787704408</c:v>
                </c:pt>
                <c:pt idx="323">
                  <c:v>0.001968090832</c:v>
                </c:pt>
                <c:pt idx="324">
                  <c:v>0.002912790477</c:v>
                </c:pt>
                <c:pt idx="325">
                  <c:v>0.002730995715</c:v>
                </c:pt>
                <c:pt idx="326">
                  <c:v>0.002636179924</c:v>
                </c:pt>
                <c:pt idx="327">
                  <c:v>0.0008186791837</c:v>
                </c:pt>
                <c:pt idx="328">
                  <c:v>0.001057169139</c:v>
                </c:pt>
                <c:pt idx="329">
                  <c:v>0.005709640384</c:v>
                </c:pt>
                <c:pt idx="330">
                  <c:v>0.002884519398</c:v>
                </c:pt>
                <c:pt idx="331">
                  <c:v>0.003902919292</c:v>
                </c:pt>
                <c:pt idx="332">
                  <c:v>0.002064318806</c:v>
                </c:pt>
                <c:pt idx="333">
                  <c:v>0.003327178955</c:v>
                </c:pt>
                <c:pt idx="334">
                  <c:v>0.000673526153</c:v>
                </c:pt>
                <c:pt idx="335">
                  <c:v>0.005564610958</c:v>
                </c:pt>
                <c:pt idx="336">
                  <c:v>0.002640347481</c:v>
                </c:pt>
                <c:pt idx="337">
                  <c:v>0.002747032642</c:v>
                </c:pt>
                <c:pt idx="338">
                  <c:v>0.001146343276</c:v>
                </c:pt>
                <c:pt idx="339">
                  <c:v>0.002493008673</c:v>
                </c:pt>
                <c:pt idx="340">
                  <c:v>0.004043331742</c:v>
                </c:pt>
                <c:pt idx="341">
                  <c:v>0.00381808579</c:v>
                </c:pt>
                <c:pt idx="342">
                  <c:v>0.001789798737</c:v>
                </c:pt>
                <c:pt idx="343">
                  <c:v>0.0004614505172</c:v>
                </c:pt>
                <c:pt idx="344">
                  <c:v>0.003315366805</c:v>
                </c:pt>
                <c:pt idx="345">
                  <c:v>0.003712444901</c:v>
                </c:pt>
                <c:pt idx="346">
                  <c:v>0.002413038611</c:v>
                </c:pt>
                <c:pt idx="347">
                  <c:v>0.004441558719</c:v>
                </c:pt>
                <c:pt idx="348">
                  <c:v>0.004142409563</c:v>
                </c:pt>
                <c:pt idx="349">
                  <c:v>0.005825018287</c:v>
                </c:pt>
                <c:pt idx="350">
                  <c:v>0.005040991306</c:v>
                </c:pt>
                <c:pt idx="351">
                  <c:v>0.002894080877</c:v>
                </c:pt>
                <c:pt idx="352">
                  <c:v>0.00290751785</c:v>
                </c:pt>
                <c:pt idx="353">
                  <c:v>0.004849055409</c:v>
                </c:pt>
                <c:pt idx="354">
                  <c:v>0.003471324146</c:v>
                </c:pt>
                <c:pt idx="355">
                  <c:v>0.004494610727</c:v>
                </c:pt>
                <c:pt idx="356">
                  <c:v>0.002766498625</c:v>
                </c:pt>
                <c:pt idx="357">
                  <c:v>0.001207047626</c:v>
                </c:pt>
                <c:pt idx="358">
                  <c:v>0.003380060792</c:v>
                </c:pt>
                <c:pt idx="359">
                  <c:v>0.006151276231</c:v>
                </c:pt>
                <c:pt idx="360">
                  <c:v>0.005753487349</c:v>
                </c:pt>
                <c:pt idx="361">
                  <c:v>0.001300246865</c:v>
                </c:pt>
                <c:pt idx="362">
                  <c:v>0.004814107418</c:v>
                </c:pt>
                <c:pt idx="363">
                  <c:v>0.003501912057</c:v>
                </c:pt>
                <c:pt idx="364">
                  <c:v>0.003799848855</c:v>
                </c:pt>
                <c:pt idx="365">
                  <c:v>0.00222888723</c:v>
                </c:pt>
                <c:pt idx="366">
                  <c:v>0.004650647342</c:v>
                </c:pt>
                <c:pt idx="367">
                  <c:v>0.002489023358</c:v>
                </c:pt>
                <c:pt idx="368">
                  <c:v>0.003519467711</c:v>
                </c:pt>
                <c:pt idx="369">
                  <c:v>0.003002801538</c:v>
                </c:pt>
                <c:pt idx="370">
                  <c:v>0.003903101385</c:v>
                </c:pt>
                <c:pt idx="371">
                  <c:v>0.003673292994</c:v>
                </c:pt>
                <c:pt idx="372">
                  <c:v>0.005930291414</c:v>
                </c:pt>
                <c:pt idx="373">
                  <c:v>0.002137725055</c:v>
                </c:pt>
                <c:pt idx="374">
                  <c:v>0.004925610125</c:v>
                </c:pt>
                <c:pt idx="375">
                  <c:v>0.001109173298</c:v>
                </c:pt>
                <c:pt idx="376">
                  <c:v>0.005449535251</c:v>
                </c:pt>
                <c:pt idx="377">
                  <c:v>0.0009099023044</c:v>
                </c:pt>
                <c:pt idx="378">
                  <c:v>0.001773144901</c:v>
                </c:pt>
                <c:pt idx="379">
                  <c:v>0.000605141297</c:v>
                </c:pt>
                <c:pt idx="380">
                  <c:v>0.003855299354</c:v>
                </c:pt>
                <c:pt idx="381">
                  <c:v>0.003294884861</c:v>
                </c:pt>
                <c:pt idx="382">
                  <c:v>0.00313141346</c:v>
                </c:pt>
                <c:pt idx="383">
                  <c:v>0.003892976642</c:v>
                </c:pt>
                <c:pt idx="384">
                  <c:v>0.00256963551</c:v>
                </c:pt>
                <c:pt idx="385">
                  <c:v>0.002209273875</c:v>
                </c:pt>
                <c:pt idx="386">
                  <c:v>0.004912545085</c:v>
                </c:pt>
                <c:pt idx="387">
                  <c:v>0.004939014614</c:v>
                </c:pt>
                <c:pt idx="388">
                  <c:v>0.005562701225</c:v>
                </c:pt>
                <c:pt idx="389">
                  <c:v>0.004061797261</c:v>
                </c:pt>
                <c:pt idx="390">
                  <c:v>0.003114784956</c:v>
                </c:pt>
                <c:pt idx="391">
                  <c:v>0.001997969747</c:v>
                </c:pt>
                <c:pt idx="392">
                  <c:v>0.001065718979</c:v>
                </c:pt>
                <c:pt idx="393">
                  <c:v>0.004828943312</c:v>
                </c:pt>
                <c:pt idx="394">
                  <c:v>0.003921477497</c:v>
                </c:pt>
                <c:pt idx="395">
                  <c:v>0.003861981928</c:v>
                </c:pt>
                <c:pt idx="396">
                  <c:v>0.001272763312</c:v>
                </c:pt>
                <c:pt idx="397">
                  <c:v>0.002132638097</c:v>
                </c:pt>
                <c:pt idx="398">
                  <c:v>0.004236387014</c:v>
                </c:pt>
                <c:pt idx="399">
                  <c:v>0.003843044043</c:v>
                </c:pt>
                <c:pt idx="400">
                  <c:v>0.003995508552</c:v>
                </c:pt>
                <c:pt idx="401">
                  <c:v>0.002084835023</c:v>
                </c:pt>
                <c:pt idx="402">
                  <c:v>0.004603984356</c:v>
                </c:pt>
                <c:pt idx="403">
                  <c:v>0.0006967122108</c:v>
                </c:pt>
                <c:pt idx="404">
                  <c:v>0.002333994657</c:v>
                </c:pt>
                <c:pt idx="405">
                  <c:v>0.004835728109</c:v>
                </c:pt>
                <c:pt idx="406">
                  <c:v>0.002467982471</c:v>
                </c:pt>
                <c:pt idx="407">
                  <c:v>0.0003220610693</c:v>
                </c:pt>
                <c:pt idx="408">
                  <c:v>0.002399252057</c:v>
                </c:pt>
                <c:pt idx="409">
                  <c:v>0.003249062598</c:v>
                </c:pt>
                <c:pt idx="410">
                  <c:v>0.002685242891</c:v>
                </c:pt>
                <c:pt idx="411">
                  <c:v>0.006521253586</c:v>
                </c:pt>
                <c:pt idx="412">
                  <c:v>0.001944417655</c:v>
                </c:pt>
                <c:pt idx="413">
                  <c:v>0.00452180475</c:v>
                </c:pt>
                <c:pt idx="414">
                  <c:v>0.0004160359502</c:v>
                </c:pt>
                <c:pt idx="415">
                  <c:v>0.002637020051</c:v>
                </c:pt>
                <c:pt idx="416">
                  <c:v>0.00400460422</c:v>
                </c:pt>
                <c:pt idx="417">
                  <c:v>0.004559176564</c:v>
                </c:pt>
                <c:pt idx="418">
                  <c:v>0.000979475528</c:v>
                </c:pt>
                <c:pt idx="419">
                  <c:v>0.005028253198</c:v>
                </c:pt>
                <c:pt idx="420">
                  <c:v>0.002965210378</c:v>
                </c:pt>
                <c:pt idx="421">
                  <c:v>0.005133026838</c:v>
                </c:pt>
                <c:pt idx="422">
                  <c:v>0.003031736314</c:v>
                </c:pt>
                <c:pt idx="423">
                  <c:v>0.002446389049</c:v>
                </c:pt>
                <c:pt idx="424">
                  <c:v>0.004991389811</c:v>
                </c:pt>
                <c:pt idx="425">
                  <c:v>0.002175234705</c:v>
                </c:pt>
                <c:pt idx="426">
                  <c:v>0.002338754237</c:v>
                </c:pt>
                <c:pt idx="427">
                  <c:v>0.006366932392</c:v>
                </c:pt>
                <c:pt idx="428">
                  <c:v>0.006192777753</c:v>
                </c:pt>
                <c:pt idx="429">
                  <c:v>0.004436553419</c:v>
                </c:pt>
                <c:pt idx="430">
                  <c:v>-0.0001672072336</c:v>
                </c:pt>
                <c:pt idx="431">
                  <c:v>0.006334154606</c:v>
                </c:pt>
                <c:pt idx="432">
                  <c:v>0.0007717096806</c:v>
                </c:pt>
                <c:pt idx="433">
                  <c:v>0.0003594188765</c:v>
                </c:pt>
                <c:pt idx="434">
                  <c:v>0.003345205188</c:v>
                </c:pt>
                <c:pt idx="435">
                  <c:v>0.004727115035</c:v>
                </c:pt>
                <c:pt idx="436">
                  <c:v>0.002196854204</c:v>
                </c:pt>
                <c:pt idx="437">
                  <c:v>-0.0008346927166</c:v>
                </c:pt>
                <c:pt idx="438">
                  <c:v>0.002442003042</c:v>
                </c:pt>
                <c:pt idx="439">
                  <c:v>0.004151266515</c:v>
                </c:pt>
                <c:pt idx="440">
                  <c:v>0.005137408972</c:v>
                </c:pt>
                <c:pt idx="441">
                  <c:v>0.006427327394</c:v>
                </c:pt>
                <c:pt idx="442">
                  <c:v>0.006080756187</c:v>
                </c:pt>
                <c:pt idx="443">
                  <c:v>0.002574064136</c:v>
                </c:pt>
                <c:pt idx="444">
                  <c:v>0.003667886555</c:v>
                </c:pt>
                <c:pt idx="445">
                  <c:v>0.0008080627769</c:v>
                </c:pt>
                <c:pt idx="446">
                  <c:v>0.00191590026</c:v>
                </c:pt>
                <c:pt idx="447">
                  <c:v>0.003052468598</c:v>
                </c:pt>
                <c:pt idx="448">
                  <c:v>0.004843592644</c:v>
                </c:pt>
                <c:pt idx="449">
                  <c:v>0.005741027594</c:v>
                </c:pt>
                <c:pt idx="450">
                  <c:v>0.003897946477</c:v>
                </c:pt>
              </c:numCache>
            </c:numRef>
          </c:yVal>
          <c:smooth val="1"/>
        </c:ser>
        <c:ser>
          <c:idx val="3"/>
          <c:order val="3"/>
          <c:tx>
            <c:v>Measurement 1</c:v>
          </c:tx>
          <c:marker>
            <c:symbol val="none"/>
          </c:marker>
          <c:xVal>
            <c:numRef>
              <c:f>'DATA!'!$A$2:$A$452</c:f>
              <c:numCache>
                <c:formatCode>0</c:formatCode>
                <c:ptCount val="451"/>
                <c:pt idx="0">
                  <c:v>250.0</c:v>
                </c:pt>
                <c:pt idx="1">
                  <c:v>255.0</c:v>
                </c:pt>
                <c:pt idx="2">
                  <c:v>260.0</c:v>
                </c:pt>
                <c:pt idx="3">
                  <c:v>265.0</c:v>
                </c:pt>
                <c:pt idx="4">
                  <c:v>270.0</c:v>
                </c:pt>
                <c:pt idx="5">
                  <c:v>275.0</c:v>
                </c:pt>
                <c:pt idx="6">
                  <c:v>280.0</c:v>
                </c:pt>
                <c:pt idx="7">
                  <c:v>285.0</c:v>
                </c:pt>
                <c:pt idx="8">
                  <c:v>290.0</c:v>
                </c:pt>
                <c:pt idx="9">
                  <c:v>295.0</c:v>
                </c:pt>
                <c:pt idx="10">
                  <c:v>300.0</c:v>
                </c:pt>
                <c:pt idx="11">
                  <c:v>305.0</c:v>
                </c:pt>
                <c:pt idx="12">
                  <c:v>310.0</c:v>
                </c:pt>
                <c:pt idx="13">
                  <c:v>315.0</c:v>
                </c:pt>
                <c:pt idx="14">
                  <c:v>320.0</c:v>
                </c:pt>
                <c:pt idx="15">
                  <c:v>325.0</c:v>
                </c:pt>
                <c:pt idx="16">
                  <c:v>330.0</c:v>
                </c:pt>
                <c:pt idx="17">
                  <c:v>335.0</c:v>
                </c:pt>
                <c:pt idx="18">
                  <c:v>340.0</c:v>
                </c:pt>
                <c:pt idx="19">
                  <c:v>345.0</c:v>
                </c:pt>
                <c:pt idx="20">
                  <c:v>350.0</c:v>
                </c:pt>
                <c:pt idx="21">
                  <c:v>355.0</c:v>
                </c:pt>
                <c:pt idx="22">
                  <c:v>360.0</c:v>
                </c:pt>
                <c:pt idx="23">
                  <c:v>365.0</c:v>
                </c:pt>
                <c:pt idx="24">
                  <c:v>370.0</c:v>
                </c:pt>
                <c:pt idx="25">
                  <c:v>375.0</c:v>
                </c:pt>
                <c:pt idx="26">
                  <c:v>380.0</c:v>
                </c:pt>
                <c:pt idx="27">
                  <c:v>385.0</c:v>
                </c:pt>
                <c:pt idx="28">
                  <c:v>390.0</c:v>
                </c:pt>
                <c:pt idx="29">
                  <c:v>395.0</c:v>
                </c:pt>
                <c:pt idx="30">
                  <c:v>400.0</c:v>
                </c:pt>
                <c:pt idx="31">
                  <c:v>405.0</c:v>
                </c:pt>
                <c:pt idx="32">
                  <c:v>410.0</c:v>
                </c:pt>
                <c:pt idx="33">
                  <c:v>415.0</c:v>
                </c:pt>
                <c:pt idx="34">
                  <c:v>420.0</c:v>
                </c:pt>
                <c:pt idx="35">
                  <c:v>425.0</c:v>
                </c:pt>
                <c:pt idx="36">
                  <c:v>430.0</c:v>
                </c:pt>
                <c:pt idx="37">
                  <c:v>435.0</c:v>
                </c:pt>
                <c:pt idx="38">
                  <c:v>440.0</c:v>
                </c:pt>
                <c:pt idx="39">
                  <c:v>445.0</c:v>
                </c:pt>
                <c:pt idx="40">
                  <c:v>450.0</c:v>
                </c:pt>
                <c:pt idx="41">
                  <c:v>455.0</c:v>
                </c:pt>
                <c:pt idx="42">
                  <c:v>460.0</c:v>
                </c:pt>
                <c:pt idx="43">
                  <c:v>465.0</c:v>
                </c:pt>
                <c:pt idx="44">
                  <c:v>470.0</c:v>
                </c:pt>
                <c:pt idx="45">
                  <c:v>475.0</c:v>
                </c:pt>
                <c:pt idx="46">
                  <c:v>480.0</c:v>
                </c:pt>
                <c:pt idx="47">
                  <c:v>485.0</c:v>
                </c:pt>
                <c:pt idx="48">
                  <c:v>490.0</c:v>
                </c:pt>
                <c:pt idx="49">
                  <c:v>495.0</c:v>
                </c:pt>
                <c:pt idx="50">
                  <c:v>500.0</c:v>
                </c:pt>
                <c:pt idx="51">
                  <c:v>505.0</c:v>
                </c:pt>
                <c:pt idx="52">
                  <c:v>510.0</c:v>
                </c:pt>
                <c:pt idx="53">
                  <c:v>515.0</c:v>
                </c:pt>
                <c:pt idx="54">
                  <c:v>520.0</c:v>
                </c:pt>
                <c:pt idx="55">
                  <c:v>525.0</c:v>
                </c:pt>
                <c:pt idx="56">
                  <c:v>530.0</c:v>
                </c:pt>
                <c:pt idx="57">
                  <c:v>535.0</c:v>
                </c:pt>
                <c:pt idx="58">
                  <c:v>540.0</c:v>
                </c:pt>
                <c:pt idx="59">
                  <c:v>545.0</c:v>
                </c:pt>
                <c:pt idx="60">
                  <c:v>550.0</c:v>
                </c:pt>
                <c:pt idx="61">
                  <c:v>555.0</c:v>
                </c:pt>
                <c:pt idx="62">
                  <c:v>560.0</c:v>
                </c:pt>
                <c:pt idx="63">
                  <c:v>565.0</c:v>
                </c:pt>
                <c:pt idx="64">
                  <c:v>570.0</c:v>
                </c:pt>
                <c:pt idx="65">
                  <c:v>575.0</c:v>
                </c:pt>
                <c:pt idx="66">
                  <c:v>580.0</c:v>
                </c:pt>
                <c:pt idx="67">
                  <c:v>585.0</c:v>
                </c:pt>
                <c:pt idx="68">
                  <c:v>590.0</c:v>
                </c:pt>
                <c:pt idx="69">
                  <c:v>595.0</c:v>
                </c:pt>
                <c:pt idx="70">
                  <c:v>600.0</c:v>
                </c:pt>
                <c:pt idx="71">
                  <c:v>605.0</c:v>
                </c:pt>
                <c:pt idx="72">
                  <c:v>610.0</c:v>
                </c:pt>
                <c:pt idx="73">
                  <c:v>615.0</c:v>
                </c:pt>
                <c:pt idx="74">
                  <c:v>620.0</c:v>
                </c:pt>
                <c:pt idx="75">
                  <c:v>625.0</c:v>
                </c:pt>
                <c:pt idx="76">
                  <c:v>630.0</c:v>
                </c:pt>
                <c:pt idx="77">
                  <c:v>635.0</c:v>
                </c:pt>
                <c:pt idx="78">
                  <c:v>640.0</c:v>
                </c:pt>
                <c:pt idx="79">
                  <c:v>645.0</c:v>
                </c:pt>
                <c:pt idx="80">
                  <c:v>650.0</c:v>
                </c:pt>
                <c:pt idx="81">
                  <c:v>655.0</c:v>
                </c:pt>
                <c:pt idx="82">
                  <c:v>660.0</c:v>
                </c:pt>
                <c:pt idx="83">
                  <c:v>665.0</c:v>
                </c:pt>
                <c:pt idx="84">
                  <c:v>670.0</c:v>
                </c:pt>
                <c:pt idx="85">
                  <c:v>675.0</c:v>
                </c:pt>
                <c:pt idx="86">
                  <c:v>680.0</c:v>
                </c:pt>
                <c:pt idx="87">
                  <c:v>685.0</c:v>
                </c:pt>
                <c:pt idx="88">
                  <c:v>690.0</c:v>
                </c:pt>
                <c:pt idx="89">
                  <c:v>695.0</c:v>
                </c:pt>
                <c:pt idx="90">
                  <c:v>700.0</c:v>
                </c:pt>
                <c:pt idx="91">
                  <c:v>705.0</c:v>
                </c:pt>
                <c:pt idx="92">
                  <c:v>710.0</c:v>
                </c:pt>
                <c:pt idx="93">
                  <c:v>715.0</c:v>
                </c:pt>
                <c:pt idx="94">
                  <c:v>720.0</c:v>
                </c:pt>
                <c:pt idx="95">
                  <c:v>725.0</c:v>
                </c:pt>
                <c:pt idx="96">
                  <c:v>730.0</c:v>
                </c:pt>
                <c:pt idx="97">
                  <c:v>735.0</c:v>
                </c:pt>
                <c:pt idx="98">
                  <c:v>740.0</c:v>
                </c:pt>
                <c:pt idx="99">
                  <c:v>745.0</c:v>
                </c:pt>
                <c:pt idx="100">
                  <c:v>750.0</c:v>
                </c:pt>
                <c:pt idx="101">
                  <c:v>755.0</c:v>
                </c:pt>
                <c:pt idx="102">
                  <c:v>760.0</c:v>
                </c:pt>
                <c:pt idx="103">
                  <c:v>765.0</c:v>
                </c:pt>
                <c:pt idx="104">
                  <c:v>770.0</c:v>
                </c:pt>
                <c:pt idx="105">
                  <c:v>775.0</c:v>
                </c:pt>
                <c:pt idx="106">
                  <c:v>780.0</c:v>
                </c:pt>
                <c:pt idx="107">
                  <c:v>785.0</c:v>
                </c:pt>
                <c:pt idx="108">
                  <c:v>790.0</c:v>
                </c:pt>
                <c:pt idx="109">
                  <c:v>795.0</c:v>
                </c:pt>
                <c:pt idx="110">
                  <c:v>800.0</c:v>
                </c:pt>
                <c:pt idx="111">
                  <c:v>805.0</c:v>
                </c:pt>
                <c:pt idx="112">
                  <c:v>810.0</c:v>
                </c:pt>
                <c:pt idx="113">
                  <c:v>815.0</c:v>
                </c:pt>
                <c:pt idx="114">
                  <c:v>820.0</c:v>
                </c:pt>
                <c:pt idx="115">
                  <c:v>825.0</c:v>
                </c:pt>
                <c:pt idx="116">
                  <c:v>830.0</c:v>
                </c:pt>
                <c:pt idx="117">
                  <c:v>835.0</c:v>
                </c:pt>
                <c:pt idx="118">
                  <c:v>840.0</c:v>
                </c:pt>
                <c:pt idx="119">
                  <c:v>845.0</c:v>
                </c:pt>
                <c:pt idx="120">
                  <c:v>850.0</c:v>
                </c:pt>
                <c:pt idx="121">
                  <c:v>855.0</c:v>
                </c:pt>
                <c:pt idx="122">
                  <c:v>860.0</c:v>
                </c:pt>
                <c:pt idx="123">
                  <c:v>865.0</c:v>
                </c:pt>
                <c:pt idx="124">
                  <c:v>870.0</c:v>
                </c:pt>
                <c:pt idx="125">
                  <c:v>875.0</c:v>
                </c:pt>
                <c:pt idx="126">
                  <c:v>880.0</c:v>
                </c:pt>
                <c:pt idx="127">
                  <c:v>885.0</c:v>
                </c:pt>
                <c:pt idx="128">
                  <c:v>890.0</c:v>
                </c:pt>
                <c:pt idx="129">
                  <c:v>895.0</c:v>
                </c:pt>
                <c:pt idx="130">
                  <c:v>900.0</c:v>
                </c:pt>
                <c:pt idx="131">
                  <c:v>905.0</c:v>
                </c:pt>
                <c:pt idx="132">
                  <c:v>910.0</c:v>
                </c:pt>
                <c:pt idx="133">
                  <c:v>915.0</c:v>
                </c:pt>
                <c:pt idx="134">
                  <c:v>920.0</c:v>
                </c:pt>
                <c:pt idx="135">
                  <c:v>925.0</c:v>
                </c:pt>
                <c:pt idx="136">
                  <c:v>930.0</c:v>
                </c:pt>
                <c:pt idx="137">
                  <c:v>935.0</c:v>
                </c:pt>
                <c:pt idx="138">
                  <c:v>940.0</c:v>
                </c:pt>
                <c:pt idx="139">
                  <c:v>945.0</c:v>
                </c:pt>
                <c:pt idx="140">
                  <c:v>950.0</c:v>
                </c:pt>
                <c:pt idx="141">
                  <c:v>955.0</c:v>
                </c:pt>
                <c:pt idx="142">
                  <c:v>960.0</c:v>
                </c:pt>
                <c:pt idx="143">
                  <c:v>965.0</c:v>
                </c:pt>
                <c:pt idx="144">
                  <c:v>970.0</c:v>
                </c:pt>
                <c:pt idx="145">
                  <c:v>975.0</c:v>
                </c:pt>
                <c:pt idx="146">
                  <c:v>980.0</c:v>
                </c:pt>
                <c:pt idx="147">
                  <c:v>985.0</c:v>
                </c:pt>
                <c:pt idx="148">
                  <c:v>990.0</c:v>
                </c:pt>
                <c:pt idx="149">
                  <c:v>995.0</c:v>
                </c:pt>
                <c:pt idx="150">
                  <c:v>1000.0</c:v>
                </c:pt>
                <c:pt idx="151">
                  <c:v>1005.0</c:v>
                </c:pt>
                <c:pt idx="152">
                  <c:v>1010.0</c:v>
                </c:pt>
                <c:pt idx="153">
                  <c:v>1015.0</c:v>
                </c:pt>
                <c:pt idx="154">
                  <c:v>1020.0</c:v>
                </c:pt>
                <c:pt idx="155">
                  <c:v>1025.0</c:v>
                </c:pt>
                <c:pt idx="156">
                  <c:v>1030.0</c:v>
                </c:pt>
                <c:pt idx="157">
                  <c:v>1035.0</c:v>
                </c:pt>
                <c:pt idx="158">
                  <c:v>1040.0</c:v>
                </c:pt>
                <c:pt idx="159">
                  <c:v>1045.0</c:v>
                </c:pt>
                <c:pt idx="160">
                  <c:v>1050.0</c:v>
                </c:pt>
                <c:pt idx="161">
                  <c:v>1055.0</c:v>
                </c:pt>
                <c:pt idx="162">
                  <c:v>1060.0</c:v>
                </c:pt>
                <c:pt idx="163">
                  <c:v>1065.0</c:v>
                </c:pt>
                <c:pt idx="164">
                  <c:v>1070.0</c:v>
                </c:pt>
                <c:pt idx="165">
                  <c:v>1075.0</c:v>
                </c:pt>
                <c:pt idx="166">
                  <c:v>1080.0</c:v>
                </c:pt>
                <c:pt idx="167">
                  <c:v>1085.0</c:v>
                </c:pt>
                <c:pt idx="168">
                  <c:v>1090.0</c:v>
                </c:pt>
                <c:pt idx="169">
                  <c:v>1095.0</c:v>
                </c:pt>
                <c:pt idx="170">
                  <c:v>1100.0</c:v>
                </c:pt>
                <c:pt idx="171">
                  <c:v>1105.0</c:v>
                </c:pt>
                <c:pt idx="172">
                  <c:v>1110.0</c:v>
                </c:pt>
                <c:pt idx="173">
                  <c:v>1115.0</c:v>
                </c:pt>
                <c:pt idx="174">
                  <c:v>1120.0</c:v>
                </c:pt>
                <c:pt idx="175">
                  <c:v>1125.0</c:v>
                </c:pt>
                <c:pt idx="176">
                  <c:v>1130.0</c:v>
                </c:pt>
                <c:pt idx="177">
                  <c:v>1135.0</c:v>
                </c:pt>
                <c:pt idx="178">
                  <c:v>1140.0</c:v>
                </c:pt>
                <c:pt idx="179">
                  <c:v>1145.0</c:v>
                </c:pt>
                <c:pt idx="180">
                  <c:v>1150.0</c:v>
                </c:pt>
                <c:pt idx="181">
                  <c:v>1155.0</c:v>
                </c:pt>
                <c:pt idx="182">
                  <c:v>1160.0</c:v>
                </c:pt>
                <c:pt idx="183">
                  <c:v>1165.0</c:v>
                </c:pt>
                <c:pt idx="184">
                  <c:v>1170.0</c:v>
                </c:pt>
                <c:pt idx="185">
                  <c:v>1175.0</c:v>
                </c:pt>
                <c:pt idx="186">
                  <c:v>1180.0</c:v>
                </c:pt>
                <c:pt idx="187">
                  <c:v>1185.0</c:v>
                </c:pt>
                <c:pt idx="188">
                  <c:v>1190.0</c:v>
                </c:pt>
                <c:pt idx="189">
                  <c:v>1195.0</c:v>
                </c:pt>
                <c:pt idx="190">
                  <c:v>1200.0</c:v>
                </c:pt>
                <c:pt idx="191">
                  <c:v>1205.0</c:v>
                </c:pt>
                <c:pt idx="192">
                  <c:v>1210.0</c:v>
                </c:pt>
                <c:pt idx="193">
                  <c:v>1215.0</c:v>
                </c:pt>
                <c:pt idx="194">
                  <c:v>1220.0</c:v>
                </c:pt>
                <c:pt idx="195">
                  <c:v>1225.0</c:v>
                </c:pt>
                <c:pt idx="196">
                  <c:v>1230.0</c:v>
                </c:pt>
                <c:pt idx="197">
                  <c:v>1235.0</c:v>
                </c:pt>
                <c:pt idx="198">
                  <c:v>1240.0</c:v>
                </c:pt>
                <c:pt idx="199">
                  <c:v>1245.0</c:v>
                </c:pt>
                <c:pt idx="200">
                  <c:v>1250.0</c:v>
                </c:pt>
                <c:pt idx="201">
                  <c:v>1255.0</c:v>
                </c:pt>
                <c:pt idx="202">
                  <c:v>1260.0</c:v>
                </c:pt>
                <c:pt idx="203">
                  <c:v>1265.0</c:v>
                </c:pt>
                <c:pt idx="204">
                  <c:v>1270.0</c:v>
                </c:pt>
                <c:pt idx="205">
                  <c:v>1275.0</c:v>
                </c:pt>
                <c:pt idx="206">
                  <c:v>1280.0</c:v>
                </c:pt>
                <c:pt idx="207">
                  <c:v>1285.0</c:v>
                </c:pt>
                <c:pt idx="208">
                  <c:v>1290.0</c:v>
                </c:pt>
                <c:pt idx="209">
                  <c:v>1295.0</c:v>
                </c:pt>
                <c:pt idx="210">
                  <c:v>1300.0</c:v>
                </c:pt>
                <c:pt idx="211">
                  <c:v>1305.0</c:v>
                </c:pt>
                <c:pt idx="212">
                  <c:v>1310.0</c:v>
                </c:pt>
                <c:pt idx="213">
                  <c:v>1315.0</c:v>
                </c:pt>
                <c:pt idx="214">
                  <c:v>1320.0</c:v>
                </c:pt>
                <c:pt idx="215">
                  <c:v>1325.0</c:v>
                </c:pt>
                <c:pt idx="216">
                  <c:v>1330.0</c:v>
                </c:pt>
                <c:pt idx="217">
                  <c:v>1335.0</c:v>
                </c:pt>
                <c:pt idx="218">
                  <c:v>1340.0</c:v>
                </c:pt>
                <c:pt idx="219">
                  <c:v>1345.0</c:v>
                </c:pt>
                <c:pt idx="220">
                  <c:v>1350.0</c:v>
                </c:pt>
                <c:pt idx="221">
                  <c:v>1355.0</c:v>
                </c:pt>
                <c:pt idx="222">
                  <c:v>1360.0</c:v>
                </c:pt>
                <c:pt idx="223">
                  <c:v>1365.0</c:v>
                </c:pt>
                <c:pt idx="224">
                  <c:v>1370.0</c:v>
                </c:pt>
                <c:pt idx="225">
                  <c:v>1375.0</c:v>
                </c:pt>
                <c:pt idx="226">
                  <c:v>1380.0</c:v>
                </c:pt>
                <c:pt idx="227">
                  <c:v>1385.0</c:v>
                </c:pt>
                <c:pt idx="228">
                  <c:v>1390.0</c:v>
                </c:pt>
                <c:pt idx="229">
                  <c:v>1395.0</c:v>
                </c:pt>
                <c:pt idx="230">
                  <c:v>1400.0</c:v>
                </c:pt>
                <c:pt idx="231">
                  <c:v>1405.0</c:v>
                </c:pt>
                <c:pt idx="232">
                  <c:v>1410.0</c:v>
                </c:pt>
                <c:pt idx="233">
                  <c:v>1415.0</c:v>
                </c:pt>
                <c:pt idx="234">
                  <c:v>1420.0</c:v>
                </c:pt>
                <c:pt idx="235">
                  <c:v>1425.0</c:v>
                </c:pt>
                <c:pt idx="236">
                  <c:v>1430.0</c:v>
                </c:pt>
                <c:pt idx="237">
                  <c:v>1435.0</c:v>
                </c:pt>
                <c:pt idx="238">
                  <c:v>1440.0</c:v>
                </c:pt>
                <c:pt idx="239">
                  <c:v>1445.0</c:v>
                </c:pt>
                <c:pt idx="240">
                  <c:v>1450.0</c:v>
                </c:pt>
                <c:pt idx="241">
                  <c:v>1455.0</c:v>
                </c:pt>
                <c:pt idx="242">
                  <c:v>1460.0</c:v>
                </c:pt>
                <c:pt idx="243">
                  <c:v>1465.0</c:v>
                </c:pt>
                <c:pt idx="244">
                  <c:v>1470.0</c:v>
                </c:pt>
                <c:pt idx="245">
                  <c:v>1475.0</c:v>
                </c:pt>
                <c:pt idx="246">
                  <c:v>1480.0</c:v>
                </c:pt>
                <c:pt idx="247">
                  <c:v>1485.0</c:v>
                </c:pt>
                <c:pt idx="248">
                  <c:v>1490.0</c:v>
                </c:pt>
                <c:pt idx="249">
                  <c:v>1495.0</c:v>
                </c:pt>
                <c:pt idx="250">
                  <c:v>1500.0</c:v>
                </c:pt>
                <c:pt idx="251">
                  <c:v>1505.0</c:v>
                </c:pt>
                <c:pt idx="252">
                  <c:v>1510.0</c:v>
                </c:pt>
                <c:pt idx="253">
                  <c:v>1515.0</c:v>
                </c:pt>
                <c:pt idx="254">
                  <c:v>1520.0</c:v>
                </c:pt>
                <c:pt idx="255">
                  <c:v>1525.0</c:v>
                </c:pt>
                <c:pt idx="256">
                  <c:v>1530.0</c:v>
                </c:pt>
                <c:pt idx="257">
                  <c:v>1535.0</c:v>
                </c:pt>
                <c:pt idx="258">
                  <c:v>1540.0</c:v>
                </c:pt>
                <c:pt idx="259">
                  <c:v>1545.0</c:v>
                </c:pt>
                <c:pt idx="260">
                  <c:v>1550.0</c:v>
                </c:pt>
                <c:pt idx="261">
                  <c:v>1555.0</c:v>
                </c:pt>
                <c:pt idx="262">
                  <c:v>1560.0</c:v>
                </c:pt>
                <c:pt idx="263">
                  <c:v>1565.0</c:v>
                </c:pt>
                <c:pt idx="264">
                  <c:v>1570.0</c:v>
                </c:pt>
                <c:pt idx="265">
                  <c:v>1575.0</c:v>
                </c:pt>
                <c:pt idx="266">
                  <c:v>1580.0</c:v>
                </c:pt>
                <c:pt idx="267">
                  <c:v>1585.0</c:v>
                </c:pt>
                <c:pt idx="268">
                  <c:v>1590.0</c:v>
                </c:pt>
                <c:pt idx="269">
                  <c:v>1595.0</c:v>
                </c:pt>
                <c:pt idx="270">
                  <c:v>1600.0</c:v>
                </c:pt>
                <c:pt idx="271">
                  <c:v>1605.0</c:v>
                </c:pt>
                <c:pt idx="272">
                  <c:v>1610.0</c:v>
                </c:pt>
                <c:pt idx="273">
                  <c:v>1615.0</c:v>
                </c:pt>
                <c:pt idx="274">
                  <c:v>1620.0</c:v>
                </c:pt>
                <c:pt idx="275">
                  <c:v>1625.0</c:v>
                </c:pt>
                <c:pt idx="276">
                  <c:v>1630.0</c:v>
                </c:pt>
                <c:pt idx="277">
                  <c:v>1635.0</c:v>
                </c:pt>
                <c:pt idx="278">
                  <c:v>1640.0</c:v>
                </c:pt>
                <c:pt idx="279">
                  <c:v>1645.0</c:v>
                </c:pt>
                <c:pt idx="280">
                  <c:v>1650.0</c:v>
                </c:pt>
                <c:pt idx="281">
                  <c:v>1655.0</c:v>
                </c:pt>
                <c:pt idx="282">
                  <c:v>1660.0</c:v>
                </c:pt>
                <c:pt idx="283">
                  <c:v>1665.0</c:v>
                </c:pt>
                <c:pt idx="284">
                  <c:v>1670.0</c:v>
                </c:pt>
                <c:pt idx="285">
                  <c:v>1675.0</c:v>
                </c:pt>
                <c:pt idx="286">
                  <c:v>1680.0</c:v>
                </c:pt>
                <c:pt idx="287">
                  <c:v>1685.0</c:v>
                </c:pt>
                <c:pt idx="288">
                  <c:v>1690.0</c:v>
                </c:pt>
                <c:pt idx="289">
                  <c:v>1695.0</c:v>
                </c:pt>
                <c:pt idx="290">
                  <c:v>1700.0</c:v>
                </c:pt>
                <c:pt idx="291">
                  <c:v>1705.0</c:v>
                </c:pt>
                <c:pt idx="292">
                  <c:v>1710.0</c:v>
                </c:pt>
                <c:pt idx="293">
                  <c:v>1715.0</c:v>
                </c:pt>
                <c:pt idx="294">
                  <c:v>1720.0</c:v>
                </c:pt>
                <c:pt idx="295">
                  <c:v>1725.0</c:v>
                </c:pt>
                <c:pt idx="296">
                  <c:v>1730.0</c:v>
                </c:pt>
                <c:pt idx="297">
                  <c:v>1735.0</c:v>
                </c:pt>
                <c:pt idx="298">
                  <c:v>1740.0</c:v>
                </c:pt>
                <c:pt idx="299">
                  <c:v>1745.0</c:v>
                </c:pt>
                <c:pt idx="300">
                  <c:v>1750.0</c:v>
                </c:pt>
                <c:pt idx="301">
                  <c:v>1755.0</c:v>
                </c:pt>
                <c:pt idx="302">
                  <c:v>1760.0</c:v>
                </c:pt>
                <c:pt idx="303">
                  <c:v>1765.0</c:v>
                </c:pt>
                <c:pt idx="304">
                  <c:v>1770.0</c:v>
                </c:pt>
                <c:pt idx="305">
                  <c:v>1775.0</c:v>
                </c:pt>
                <c:pt idx="306">
                  <c:v>1780.0</c:v>
                </c:pt>
                <c:pt idx="307">
                  <c:v>1785.0</c:v>
                </c:pt>
                <c:pt idx="308">
                  <c:v>1790.0</c:v>
                </c:pt>
                <c:pt idx="309">
                  <c:v>1795.0</c:v>
                </c:pt>
                <c:pt idx="310">
                  <c:v>1800.0</c:v>
                </c:pt>
                <c:pt idx="311">
                  <c:v>1805.0</c:v>
                </c:pt>
                <c:pt idx="312">
                  <c:v>1810.0</c:v>
                </c:pt>
                <c:pt idx="313">
                  <c:v>1815.0</c:v>
                </c:pt>
                <c:pt idx="314">
                  <c:v>1820.0</c:v>
                </c:pt>
                <c:pt idx="315">
                  <c:v>1825.0</c:v>
                </c:pt>
                <c:pt idx="316">
                  <c:v>1830.0</c:v>
                </c:pt>
                <c:pt idx="317">
                  <c:v>1835.0</c:v>
                </c:pt>
                <c:pt idx="318">
                  <c:v>1840.0</c:v>
                </c:pt>
                <c:pt idx="319">
                  <c:v>1845.0</c:v>
                </c:pt>
                <c:pt idx="320">
                  <c:v>1850.0</c:v>
                </c:pt>
                <c:pt idx="321">
                  <c:v>1855.0</c:v>
                </c:pt>
                <c:pt idx="322">
                  <c:v>1860.0</c:v>
                </c:pt>
                <c:pt idx="323">
                  <c:v>1865.0</c:v>
                </c:pt>
                <c:pt idx="324">
                  <c:v>1870.0</c:v>
                </c:pt>
                <c:pt idx="325">
                  <c:v>1875.0</c:v>
                </c:pt>
                <c:pt idx="326">
                  <c:v>1880.0</c:v>
                </c:pt>
                <c:pt idx="327">
                  <c:v>1885.0</c:v>
                </c:pt>
                <c:pt idx="328">
                  <c:v>1890.0</c:v>
                </c:pt>
                <c:pt idx="329">
                  <c:v>1895.0</c:v>
                </c:pt>
                <c:pt idx="330">
                  <c:v>1900.0</c:v>
                </c:pt>
                <c:pt idx="331">
                  <c:v>1905.0</c:v>
                </c:pt>
                <c:pt idx="332">
                  <c:v>1910.0</c:v>
                </c:pt>
                <c:pt idx="333">
                  <c:v>1915.0</c:v>
                </c:pt>
                <c:pt idx="334">
                  <c:v>1920.0</c:v>
                </c:pt>
                <c:pt idx="335">
                  <c:v>1925.0</c:v>
                </c:pt>
                <c:pt idx="336">
                  <c:v>1930.0</c:v>
                </c:pt>
                <c:pt idx="337">
                  <c:v>1935.0</c:v>
                </c:pt>
                <c:pt idx="338">
                  <c:v>1940.0</c:v>
                </c:pt>
                <c:pt idx="339">
                  <c:v>1945.0</c:v>
                </c:pt>
                <c:pt idx="340">
                  <c:v>1950.0</c:v>
                </c:pt>
                <c:pt idx="341">
                  <c:v>1955.0</c:v>
                </c:pt>
                <c:pt idx="342">
                  <c:v>1960.0</c:v>
                </c:pt>
                <c:pt idx="343">
                  <c:v>1965.0</c:v>
                </c:pt>
                <c:pt idx="344">
                  <c:v>1970.0</c:v>
                </c:pt>
                <c:pt idx="345">
                  <c:v>1975.0</c:v>
                </c:pt>
                <c:pt idx="346">
                  <c:v>1980.0</c:v>
                </c:pt>
                <c:pt idx="347">
                  <c:v>1985.0</c:v>
                </c:pt>
                <c:pt idx="348">
                  <c:v>1990.0</c:v>
                </c:pt>
                <c:pt idx="349">
                  <c:v>1995.0</c:v>
                </c:pt>
                <c:pt idx="350">
                  <c:v>2000.0</c:v>
                </c:pt>
                <c:pt idx="351">
                  <c:v>2005.0</c:v>
                </c:pt>
                <c:pt idx="352">
                  <c:v>2010.0</c:v>
                </c:pt>
                <c:pt idx="353">
                  <c:v>2015.0</c:v>
                </c:pt>
                <c:pt idx="354">
                  <c:v>2020.0</c:v>
                </c:pt>
                <c:pt idx="355">
                  <c:v>2025.0</c:v>
                </c:pt>
                <c:pt idx="356">
                  <c:v>2030.0</c:v>
                </c:pt>
                <c:pt idx="357">
                  <c:v>2035.0</c:v>
                </c:pt>
                <c:pt idx="358">
                  <c:v>2040.0</c:v>
                </c:pt>
                <c:pt idx="359">
                  <c:v>2045.0</c:v>
                </c:pt>
                <c:pt idx="360">
                  <c:v>2050.0</c:v>
                </c:pt>
                <c:pt idx="361">
                  <c:v>2055.0</c:v>
                </c:pt>
                <c:pt idx="362">
                  <c:v>2060.0</c:v>
                </c:pt>
                <c:pt idx="363">
                  <c:v>2065.0</c:v>
                </c:pt>
                <c:pt idx="364">
                  <c:v>2070.0</c:v>
                </c:pt>
                <c:pt idx="365">
                  <c:v>2075.0</c:v>
                </c:pt>
                <c:pt idx="366">
                  <c:v>2080.0</c:v>
                </c:pt>
                <c:pt idx="367">
                  <c:v>2085.0</c:v>
                </c:pt>
                <c:pt idx="368">
                  <c:v>2090.0</c:v>
                </c:pt>
                <c:pt idx="369">
                  <c:v>2095.0</c:v>
                </c:pt>
                <c:pt idx="370">
                  <c:v>2100.0</c:v>
                </c:pt>
                <c:pt idx="371">
                  <c:v>2105.0</c:v>
                </c:pt>
                <c:pt idx="372">
                  <c:v>2110.0</c:v>
                </c:pt>
                <c:pt idx="373">
                  <c:v>2115.0</c:v>
                </c:pt>
                <c:pt idx="374">
                  <c:v>2120.0</c:v>
                </c:pt>
                <c:pt idx="375">
                  <c:v>2125.0</c:v>
                </c:pt>
                <c:pt idx="376">
                  <c:v>2130.0</c:v>
                </c:pt>
                <c:pt idx="377">
                  <c:v>2135.0</c:v>
                </c:pt>
                <c:pt idx="378">
                  <c:v>2140.0</c:v>
                </c:pt>
                <c:pt idx="379">
                  <c:v>2145.0</c:v>
                </c:pt>
                <c:pt idx="380">
                  <c:v>2150.0</c:v>
                </c:pt>
                <c:pt idx="381">
                  <c:v>2155.0</c:v>
                </c:pt>
                <c:pt idx="382">
                  <c:v>2160.0</c:v>
                </c:pt>
                <c:pt idx="383">
                  <c:v>2165.0</c:v>
                </c:pt>
                <c:pt idx="384">
                  <c:v>2170.0</c:v>
                </c:pt>
                <c:pt idx="385">
                  <c:v>2175.0</c:v>
                </c:pt>
                <c:pt idx="386">
                  <c:v>2180.0</c:v>
                </c:pt>
                <c:pt idx="387">
                  <c:v>2185.0</c:v>
                </c:pt>
                <c:pt idx="388">
                  <c:v>2190.0</c:v>
                </c:pt>
                <c:pt idx="389">
                  <c:v>2195.0</c:v>
                </c:pt>
                <c:pt idx="390">
                  <c:v>2200.0</c:v>
                </c:pt>
                <c:pt idx="391">
                  <c:v>2205.0</c:v>
                </c:pt>
                <c:pt idx="392">
                  <c:v>2210.0</c:v>
                </c:pt>
                <c:pt idx="393">
                  <c:v>2215.0</c:v>
                </c:pt>
                <c:pt idx="394">
                  <c:v>2220.0</c:v>
                </c:pt>
                <c:pt idx="395">
                  <c:v>2225.0</c:v>
                </c:pt>
                <c:pt idx="396">
                  <c:v>2230.0</c:v>
                </c:pt>
                <c:pt idx="397">
                  <c:v>2235.0</c:v>
                </c:pt>
                <c:pt idx="398">
                  <c:v>2240.0</c:v>
                </c:pt>
                <c:pt idx="399">
                  <c:v>2245.0</c:v>
                </c:pt>
                <c:pt idx="400">
                  <c:v>2250.0</c:v>
                </c:pt>
                <c:pt idx="401">
                  <c:v>2255.0</c:v>
                </c:pt>
                <c:pt idx="402">
                  <c:v>2260.0</c:v>
                </c:pt>
                <c:pt idx="403">
                  <c:v>2265.0</c:v>
                </c:pt>
                <c:pt idx="404">
                  <c:v>2270.0</c:v>
                </c:pt>
                <c:pt idx="405">
                  <c:v>2275.0</c:v>
                </c:pt>
                <c:pt idx="406">
                  <c:v>2280.0</c:v>
                </c:pt>
                <c:pt idx="407">
                  <c:v>2285.0</c:v>
                </c:pt>
                <c:pt idx="408">
                  <c:v>2290.0</c:v>
                </c:pt>
                <c:pt idx="409">
                  <c:v>2295.0</c:v>
                </c:pt>
                <c:pt idx="410">
                  <c:v>2300.0</c:v>
                </c:pt>
                <c:pt idx="411">
                  <c:v>2305.0</c:v>
                </c:pt>
                <c:pt idx="412">
                  <c:v>2310.0</c:v>
                </c:pt>
                <c:pt idx="413">
                  <c:v>2315.0</c:v>
                </c:pt>
                <c:pt idx="414">
                  <c:v>2320.0</c:v>
                </c:pt>
                <c:pt idx="415">
                  <c:v>2325.0</c:v>
                </c:pt>
                <c:pt idx="416">
                  <c:v>2330.0</c:v>
                </c:pt>
                <c:pt idx="417">
                  <c:v>2335.0</c:v>
                </c:pt>
                <c:pt idx="418">
                  <c:v>2340.0</c:v>
                </c:pt>
                <c:pt idx="419">
                  <c:v>2345.0</c:v>
                </c:pt>
                <c:pt idx="420">
                  <c:v>2350.0</c:v>
                </c:pt>
                <c:pt idx="421">
                  <c:v>2355.0</c:v>
                </c:pt>
                <c:pt idx="422">
                  <c:v>2360.0</c:v>
                </c:pt>
                <c:pt idx="423">
                  <c:v>2365.0</c:v>
                </c:pt>
                <c:pt idx="424">
                  <c:v>2370.0</c:v>
                </c:pt>
                <c:pt idx="425">
                  <c:v>2375.0</c:v>
                </c:pt>
                <c:pt idx="426">
                  <c:v>2380.0</c:v>
                </c:pt>
                <c:pt idx="427">
                  <c:v>2385.0</c:v>
                </c:pt>
                <c:pt idx="428">
                  <c:v>2390.0</c:v>
                </c:pt>
                <c:pt idx="429">
                  <c:v>2395.0</c:v>
                </c:pt>
                <c:pt idx="430">
                  <c:v>2400.0</c:v>
                </c:pt>
                <c:pt idx="431">
                  <c:v>2405.0</c:v>
                </c:pt>
                <c:pt idx="432">
                  <c:v>2410.0</c:v>
                </c:pt>
                <c:pt idx="433">
                  <c:v>2415.0</c:v>
                </c:pt>
                <c:pt idx="434">
                  <c:v>2420.0</c:v>
                </c:pt>
                <c:pt idx="435">
                  <c:v>2425.0</c:v>
                </c:pt>
                <c:pt idx="436">
                  <c:v>2430.0</c:v>
                </c:pt>
                <c:pt idx="437">
                  <c:v>2435.0</c:v>
                </c:pt>
                <c:pt idx="438">
                  <c:v>2440.0</c:v>
                </c:pt>
                <c:pt idx="439">
                  <c:v>2445.0</c:v>
                </c:pt>
                <c:pt idx="440">
                  <c:v>2450.0</c:v>
                </c:pt>
                <c:pt idx="441">
                  <c:v>2455.0</c:v>
                </c:pt>
                <c:pt idx="442">
                  <c:v>2460.0</c:v>
                </c:pt>
                <c:pt idx="443">
                  <c:v>2465.0</c:v>
                </c:pt>
                <c:pt idx="444">
                  <c:v>2470.0</c:v>
                </c:pt>
                <c:pt idx="445">
                  <c:v>2475.0</c:v>
                </c:pt>
                <c:pt idx="446">
                  <c:v>2480.0</c:v>
                </c:pt>
                <c:pt idx="447">
                  <c:v>2485.0</c:v>
                </c:pt>
                <c:pt idx="448">
                  <c:v>2490.0</c:v>
                </c:pt>
                <c:pt idx="449">
                  <c:v>2495.0</c:v>
                </c:pt>
                <c:pt idx="450">
                  <c:v>2500.0</c:v>
                </c:pt>
              </c:numCache>
            </c:numRef>
          </c:xVal>
          <c:yVal>
            <c:numRef>
              <c:f>'DATA!'!$E$2:$E$452</c:f>
              <c:numCache>
                <c:formatCode>0.000</c:formatCode>
                <c:ptCount val="451"/>
                <c:pt idx="0">
                  <c:v>0.6339027786</c:v>
                </c:pt>
                <c:pt idx="1">
                  <c:v>0.6337001801</c:v>
                </c:pt>
                <c:pt idx="2">
                  <c:v>0.630988884</c:v>
                </c:pt>
                <c:pt idx="3">
                  <c:v>0.6333237457</c:v>
                </c:pt>
                <c:pt idx="4">
                  <c:v>0.6333903503</c:v>
                </c:pt>
                <c:pt idx="5">
                  <c:v>0.6299648285</c:v>
                </c:pt>
                <c:pt idx="6">
                  <c:v>0.6304040527</c:v>
                </c:pt>
                <c:pt idx="7">
                  <c:v>0.6278641129</c:v>
                </c:pt>
                <c:pt idx="8">
                  <c:v>0.6251229095</c:v>
                </c:pt>
                <c:pt idx="9">
                  <c:v>0.6218563461</c:v>
                </c:pt>
                <c:pt idx="10">
                  <c:v>0.61331604</c:v>
                </c:pt>
                <c:pt idx="11">
                  <c:v>0.6159309769</c:v>
                </c:pt>
                <c:pt idx="12">
                  <c:v>0.6169037628</c:v>
                </c:pt>
                <c:pt idx="13">
                  <c:v>0.6152531433</c:v>
                </c:pt>
                <c:pt idx="14">
                  <c:v>0.6119649506</c:v>
                </c:pt>
                <c:pt idx="15">
                  <c:v>0.6083509827</c:v>
                </c:pt>
                <c:pt idx="16">
                  <c:v>0.6109519577</c:v>
                </c:pt>
                <c:pt idx="17">
                  <c:v>0.6095434952</c:v>
                </c:pt>
                <c:pt idx="18">
                  <c:v>0.6128851318</c:v>
                </c:pt>
                <c:pt idx="19">
                  <c:v>0.6126822281</c:v>
                </c:pt>
                <c:pt idx="20">
                  <c:v>0.6008069611</c:v>
                </c:pt>
                <c:pt idx="21">
                  <c:v>0.6020385742</c:v>
                </c:pt>
                <c:pt idx="22">
                  <c:v>0.60019207</c:v>
                </c:pt>
                <c:pt idx="23">
                  <c:v>0.5990613174</c:v>
                </c:pt>
                <c:pt idx="24">
                  <c:v>0.5978378677</c:v>
                </c:pt>
                <c:pt idx="25">
                  <c:v>0.5982056427</c:v>
                </c:pt>
                <c:pt idx="26">
                  <c:v>0.598732872</c:v>
                </c:pt>
                <c:pt idx="27">
                  <c:v>0.5997453308</c:v>
                </c:pt>
                <c:pt idx="28">
                  <c:v>0.5991343689</c:v>
                </c:pt>
                <c:pt idx="29">
                  <c:v>0.5985182571</c:v>
                </c:pt>
                <c:pt idx="30">
                  <c:v>0.5989320755</c:v>
                </c:pt>
                <c:pt idx="31">
                  <c:v>0.6006319427</c:v>
                </c:pt>
                <c:pt idx="32">
                  <c:v>0.6021940231</c:v>
                </c:pt>
                <c:pt idx="33">
                  <c:v>0.6024750519</c:v>
                </c:pt>
                <c:pt idx="34">
                  <c:v>0.6041315842</c:v>
                </c:pt>
                <c:pt idx="35">
                  <c:v>0.6052413559</c:v>
                </c:pt>
                <c:pt idx="36">
                  <c:v>0.6073775482</c:v>
                </c:pt>
                <c:pt idx="37">
                  <c:v>0.60908638</c:v>
                </c:pt>
                <c:pt idx="38">
                  <c:v>0.610708046</c:v>
                </c:pt>
                <c:pt idx="39">
                  <c:v>0.612438736</c:v>
                </c:pt>
                <c:pt idx="40">
                  <c:v>0.6147231293</c:v>
                </c:pt>
                <c:pt idx="41">
                  <c:v>0.6165137863</c:v>
                </c:pt>
                <c:pt idx="42">
                  <c:v>0.6184286499</c:v>
                </c:pt>
                <c:pt idx="43">
                  <c:v>0.6210243607</c:v>
                </c:pt>
                <c:pt idx="44">
                  <c:v>0.624041481</c:v>
                </c:pt>
                <c:pt idx="45">
                  <c:v>0.6269462585</c:v>
                </c:pt>
                <c:pt idx="46">
                  <c:v>0.6288380432</c:v>
                </c:pt>
                <c:pt idx="47">
                  <c:v>0.6308683777</c:v>
                </c:pt>
                <c:pt idx="48">
                  <c:v>0.6330456161</c:v>
                </c:pt>
                <c:pt idx="49">
                  <c:v>0.6350242615</c:v>
                </c:pt>
                <c:pt idx="50">
                  <c:v>0.6371080399</c:v>
                </c:pt>
                <c:pt idx="51">
                  <c:v>0.6395486069</c:v>
                </c:pt>
                <c:pt idx="52">
                  <c:v>0.641842804</c:v>
                </c:pt>
                <c:pt idx="53">
                  <c:v>0.6445954132</c:v>
                </c:pt>
                <c:pt idx="54">
                  <c:v>0.6456743622</c:v>
                </c:pt>
                <c:pt idx="55">
                  <c:v>0.6479660797</c:v>
                </c:pt>
                <c:pt idx="56">
                  <c:v>0.6503120422</c:v>
                </c:pt>
                <c:pt idx="57">
                  <c:v>0.6521240234</c:v>
                </c:pt>
                <c:pt idx="58">
                  <c:v>0.6532571411</c:v>
                </c:pt>
                <c:pt idx="59">
                  <c:v>0.6558325195</c:v>
                </c:pt>
                <c:pt idx="60">
                  <c:v>0.6567796326</c:v>
                </c:pt>
                <c:pt idx="61">
                  <c:v>0.6583378601</c:v>
                </c:pt>
                <c:pt idx="62">
                  <c:v>0.6604064941</c:v>
                </c:pt>
                <c:pt idx="63">
                  <c:v>0.6620394897</c:v>
                </c:pt>
                <c:pt idx="64">
                  <c:v>0.6627632141</c:v>
                </c:pt>
                <c:pt idx="65">
                  <c:v>0.6646265411</c:v>
                </c:pt>
                <c:pt idx="66">
                  <c:v>0.6664928436</c:v>
                </c:pt>
                <c:pt idx="67">
                  <c:v>0.6674108887</c:v>
                </c:pt>
                <c:pt idx="68">
                  <c:v>0.6690367889</c:v>
                </c:pt>
                <c:pt idx="69">
                  <c:v>0.669384613</c:v>
                </c:pt>
                <c:pt idx="70">
                  <c:v>0.6705364227</c:v>
                </c:pt>
                <c:pt idx="71">
                  <c:v>0.6707305145</c:v>
                </c:pt>
                <c:pt idx="72">
                  <c:v>0.6714651489</c:v>
                </c:pt>
                <c:pt idx="73">
                  <c:v>0.6726251984</c:v>
                </c:pt>
                <c:pt idx="74">
                  <c:v>0.6735108948</c:v>
                </c:pt>
                <c:pt idx="75">
                  <c:v>0.6747917175</c:v>
                </c:pt>
                <c:pt idx="76">
                  <c:v>0.6749974823</c:v>
                </c:pt>
                <c:pt idx="77">
                  <c:v>0.6760390472</c:v>
                </c:pt>
                <c:pt idx="78">
                  <c:v>0.6754710388</c:v>
                </c:pt>
                <c:pt idx="79">
                  <c:v>0.6756856537</c:v>
                </c:pt>
                <c:pt idx="80">
                  <c:v>0.6757995605</c:v>
                </c:pt>
                <c:pt idx="81">
                  <c:v>0.6765054321</c:v>
                </c:pt>
                <c:pt idx="82">
                  <c:v>0.6765657806</c:v>
                </c:pt>
                <c:pt idx="83">
                  <c:v>0.676893158</c:v>
                </c:pt>
                <c:pt idx="84">
                  <c:v>0.6773960876</c:v>
                </c:pt>
                <c:pt idx="85">
                  <c:v>0.6779550934</c:v>
                </c:pt>
                <c:pt idx="86">
                  <c:v>0.6776107788</c:v>
                </c:pt>
                <c:pt idx="87">
                  <c:v>0.6769116211</c:v>
                </c:pt>
                <c:pt idx="88">
                  <c:v>0.677327652</c:v>
                </c:pt>
                <c:pt idx="89">
                  <c:v>0.6769239044</c:v>
                </c:pt>
                <c:pt idx="90">
                  <c:v>0.6773537445</c:v>
                </c:pt>
                <c:pt idx="91">
                  <c:v>0.6762754059</c:v>
                </c:pt>
                <c:pt idx="92">
                  <c:v>0.6761282349</c:v>
                </c:pt>
                <c:pt idx="93">
                  <c:v>0.6749575043</c:v>
                </c:pt>
                <c:pt idx="94">
                  <c:v>0.674881897</c:v>
                </c:pt>
                <c:pt idx="95">
                  <c:v>0.6739368439</c:v>
                </c:pt>
                <c:pt idx="96">
                  <c:v>0.6729675293</c:v>
                </c:pt>
                <c:pt idx="97">
                  <c:v>0.6726783752</c:v>
                </c:pt>
                <c:pt idx="98">
                  <c:v>0.6712901306</c:v>
                </c:pt>
                <c:pt idx="99">
                  <c:v>0.6691890717</c:v>
                </c:pt>
                <c:pt idx="100">
                  <c:v>0.6690337372</c:v>
                </c:pt>
                <c:pt idx="101">
                  <c:v>0.6672162628</c:v>
                </c:pt>
                <c:pt idx="102">
                  <c:v>0.6668505859</c:v>
                </c:pt>
                <c:pt idx="103">
                  <c:v>0.6653800964</c:v>
                </c:pt>
                <c:pt idx="104">
                  <c:v>0.6648601532</c:v>
                </c:pt>
                <c:pt idx="105">
                  <c:v>0.6637928772</c:v>
                </c:pt>
                <c:pt idx="106">
                  <c:v>0.6628357697</c:v>
                </c:pt>
                <c:pt idx="107">
                  <c:v>0.6614800262</c:v>
                </c:pt>
                <c:pt idx="108">
                  <c:v>0.6610741425</c:v>
                </c:pt>
                <c:pt idx="109">
                  <c:v>0.6605194092</c:v>
                </c:pt>
                <c:pt idx="110">
                  <c:v>0.6612025452</c:v>
                </c:pt>
                <c:pt idx="111">
                  <c:v>0.662722702</c:v>
                </c:pt>
                <c:pt idx="112">
                  <c:v>0.660827713</c:v>
                </c:pt>
                <c:pt idx="113">
                  <c:v>0.6680852509</c:v>
                </c:pt>
                <c:pt idx="114">
                  <c:v>0.659704895</c:v>
                </c:pt>
                <c:pt idx="115">
                  <c:v>0.6642191315</c:v>
                </c:pt>
                <c:pt idx="116">
                  <c:v>0.6678752136</c:v>
                </c:pt>
                <c:pt idx="117">
                  <c:v>0.6707492828</c:v>
                </c:pt>
                <c:pt idx="118">
                  <c:v>0.6683209229</c:v>
                </c:pt>
                <c:pt idx="119">
                  <c:v>0.6763612366</c:v>
                </c:pt>
                <c:pt idx="120">
                  <c:v>0.6717598724</c:v>
                </c:pt>
                <c:pt idx="121">
                  <c:v>0.6739080811</c:v>
                </c:pt>
                <c:pt idx="122">
                  <c:v>0.675160675</c:v>
                </c:pt>
                <c:pt idx="123">
                  <c:v>0.6760179138</c:v>
                </c:pt>
                <c:pt idx="124">
                  <c:v>0.6748639679</c:v>
                </c:pt>
                <c:pt idx="125">
                  <c:v>0.6757305908</c:v>
                </c:pt>
                <c:pt idx="126">
                  <c:v>0.6822032928</c:v>
                </c:pt>
                <c:pt idx="127">
                  <c:v>0.6825047302</c:v>
                </c:pt>
                <c:pt idx="128">
                  <c:v>0.6835554504</c:v>
                </c:pt>
                <c:pt idx="129">
                  <c:v>0.6858070374</c:v>
                </c:pt>
                <c:pt idx="130">
                  <c:v>0.6908313751</c:v>
                </c:pt>
                <c:pt idx="131">
                  <c:v>0.6905749512</c:v>
                </c:pt>
                <c:pt idx="132">
                  <c:v>0.6953263855</c:v>
                </c:pt>
                <c:pt idx="133">
                  <c:v>0.6986728668</c:v>
                </c:pt>
                <c:pt idx="134">
                  <c:v>0.6993296051</c:v>
                </c:pt>
                <c:pt idx="135">
                  <c:v>0.7019676208</c:v>
                </c:pt>
                <c:pt idx="136">
                  <c:v>0.7031730652</c:v>
                </c:pt>
                <c:pt idx="137">
                  <c:v>0.7049262238</c:v>
                </c:pt>
                <c:pt idx="138">
                  <c:v>0.711707077</c:v>
                </c:pt>
                <c:pt idx="139">
                  <c:v>0.7098834229</c:v>
                </c:pt>
                <c:pt idx="140">
                  <c:v>0.716708374</c:v>
                </c:pt>
                <c:pt idx="141">
                  <c:v>0.717609024</c:v>
                </c:pt>
                <c:pt idx="142">
                  <c:v>0.7200878143</c:v>
                </c:pt>
                <c:pt idx="143">
                  <c:v>0.7241036224</c:v>
                </c:pt>
                <c:pt idx="144">
                  <c:v>0.7236371613</c:v>
                </c:pt>
                <c:pt idx="145">
                  <c:v>0.7242131042</c:v>
                </c:pt>
                <c:pt idx="146">
                  <c:v>0.7298705292</c:v>
                </c:pt>
                <c:pt idx="147">
                  <c:v>0.732681427</c:v>
                </c:pt>
                <c:pt idx="148">
                  <c:v>0.7367343903</c:v>
                </c:pt>
                <c:pt idx="149">
                  <c:v>0.7358046722</c:v>
                </c:pt>
                <c:pt idx="150">
                  <c:v>0.7398963928</c:v>
                </c:pt>
                <c:pt idx="151">
                  <c:v>0.7402378845</c:v>
                </c:pt>
                <c:pt idx="152">
                  <c:v>0.7408707428</c:v>
                </c:pt>
                <c:pt idx="153">
                  <c:v>0.7429078674</c:v>
                </c:pt>
                <c:pt idx="154">
                  <c:v>0.7470352936</c:v>
                </c:pt>
                <c:pt idx="155">
                  <c:v>0.7490682983</c:v>
                </c:pt>
                <c:pt idx="156">
                  <c:v>0.7503554535</c:v>
                </c:pt>
                <c:pt idx="157">
                  <c:v>0.7516381836</c:v>
                </c:pt>
                <c:pt idx="158">
                  <c:v>0.7525817108</c:v>
                </c:pt>
                <c:pt idx="159">
                  <c:v>0.7556072235</c:v>
                </c:pt>
                <c:pt idx="160">
                  <c:v>0.7592116547</c:v>
                </c:pt>
                <c:pt idx="161">
                  <c:v>0.7564502716</c:v>
                </c:pt>
                <c:pt idx="162">
                  <c:v>0.7582307434</c:v>
                </c:pt>
                <c:pt idx="163">
                  <c:v>0.7589008331</c:v>
                </c:pt>
                <c:pt idx="164">
                  <c:v>0.7598589325</c:v>
                </c:pt>
                <c:pt idx="165">
                  <c:v>0.7636473846</c:v>
                </c:pt>
                <c:pt idx="166">
                  <c:v>0.7629136658</c:v>
                </c:pt>
                <c:pt idx="167">
                  <c:v>0.7651977539</c:v>
                </c:pt>
                <c:pt idx="168">
                  <c:v>0.7681288147</c:v>
                </c:pt>
                <c:pt idx="169">
                  <c:v>0.7693972015</c:v>
                </c:pt>
                <c:pt idx="170">
                  <c:v>0.7700791168</c:v>
                </c:pt>
                <c:pt idx="171">
                  <c:v>0.7754644012</c:v>
                </c:pt>
                <c:pt idx="172">
                  <c:v>0.7730371094</c:v>
                </c:pt>
                <c:pt idx="173">
                  <c:v>0.7723538971</c:v>
                </c:pt>
                <c:pt idx="174">
                  <c:v>0.7757015991</c:v>
                </c:pt>
                <c:pt idx="175">
                  <c:v>0.7747008514</c:v>
                </c:pt>
                <c:pt idx="176">
                  <c:v>0.7760326385</c:v>
                </c:pt>
                <c:pt idx="177">
                  <c:v>0.7793685913</c:v>
                </c:pt>
                <c:pt idx="178">
                  <c:v>0.7809518433</c:v>
                </c:pt>
                <c:pt idx="179">
                  <c:v>0.7814574432</c:v>
                </c:pt>
                <c:pt idx="180">
                  <c:v>0.7802645111</c:v>
                </c:pt>
                <c:pt idx="181">
                  <c:v>0.7805680847</c:v>
                </c:pt>
                <c:pt idx="182">
                  <c:v>0.7824905396</c:v>
                </c:pt>
                <c:pt idx="183">
                  <c:v>0.7862290955</c:v>
                </c:pt>
                <c:pt idx="184">
                  <c:v>0.7849227905</c:v>
                </c:pt>
                <c:pt idx="185">
                  <c:v>0.7879302216</c:v>
                </c:pt>
                <c:pt idx="186">
                  <c:v>0.7886241913</c:v>
                </c:pt>
                <c:pt idx="187">
                  <c:v>0.7881327057</c:v>
                </c:pt>
                <c:pt idx="188">
                  <c:v>0.7864801025</c:v>
                </c:pt>
                <c:pt idx="189">
                  <c:v>0.7889100647</c:v>
                </c:pt>
                <c:pt idx="190">
                  <c:v>0.7898229218</c:v>
                </c:pt>
                <c:pt idx="191">
                  <c:v>0.7872170258</c:v>
                </c:pt>
                <c:pt idx="192">
                  <c:v>0.7896214294</c:v>
                </c:pt>
                <c:pt idx="193">
                  <c:v>0.7887159729</c:v>
                </c:pt>
                <c:pt idx="194">
                  <c:v>0.7954973602</c:v>
                </c:pt>
                <c:pt idx="195">
                  <c:v>0.7952905273</c:v>
                </c:pt>
                <c:pt idx="196">
                  <c:v>0.7970664978</c:v>
                </c:pt>
                <c:pt idx="197">
                  <c:v>0.7959143066</c:v>
                </c:pt>
                <c:pt idx="198">
                  <c:v>0.7957322693</c:v>
                </c:pt>
                <c:pt idx="199">
                  <c:v>0.7966606903</c:v>
                </c:pt>
                <c:pt idx="200">
                  <c:v>0.7946621704</c:v>
                </c:pt>
                <c:pt idx="201">
                  <c:v>0.7999250031</c:v>
                </c:pt>
                <c:pt idx="202">
                  <c:v>0.7936518097</c:v>
                </c:pt>
                <c:pt idx="203">
                  <c:v>0.7950669861</c:v>
                </c:pt>
                <c:pt idx="204">
                  <c:v>0.7991047668</c:v>
                </c:pt>
                <c:pt idx="205">
                  <c:v>0.7983975983</c:v>
                </c:pt>
                <c:pt idx="206">
                  <c:v>0.7993998718</c:v>
                </c:pt>
                <c:pt idx="207">
                  <c:v>0.7978533173</c:v>
                </c:pt>
                <c:pt idx="208">
                  <c:v>0.8028981781</c:v>
                </c:pt>
                <c:pt idx="209">
                  <c:v>0.805078125</c:v>
                </c:pt>
                <c:pt idx="210">
                  <c:v>0.7988261414</c:v>
                </c:pt>
                <c:pt idx="211">
                  <c:v>0.8049992371</c:v>
                </c:pt>
                <c:pt idx="212">
                  <c:v>0.8035651398</c:v>
                </c:pt>
                <c:pt idx="213">
                  <c:v>0.8057236481</c:v>
                </c:pt>
                <c:pt idx="214">
                  <c:v>0.8009035492</c:v>
                </c:pt>
                <c:pt idx="215">
                  <c:v>0.8092778778</c:v>
                </c:pt>
                <c:pt idx="216">
                  <c:v>0.8055962372</c:v>
                </c:pt>
                <c:pt idx="217">
                  <c:v>0.8042229462</c:v>
                </c:pt>
                <c:pt idx="218">
                  <c:v>0.8027406311</c:v>
                </c:pt>
                <c:pt idx="219">
                  <c:v>0.8034114838</c:v>
                </c:pt>
                <c:pt idx="220">
                  <c:v>0.8054971313</c:v>
                </c:pt>
                <c:pt idx="221">
                  <c:v>0.8073251343</c:v>
                </c:pt>
                <c:pt idx="222">
                  <c:v>0.8033080292</c:v>
                </c:pt>
                <c:pt idx="223">
                  <c:v>0.8068825531</c:v>
                </c:pt>
                <c:pt idx="224">
                  <c:v>0.8069238281</c:v>
                </c:pt>
                <c:pt idx="225">
                  <c:v>0.8095942688</c:v>
                </c:pt>
                <c:pt idx="226">
                  <c:v>0.8069011688</c:v>
                </c:pt>
                <c:pt idx="227">
                  <c:v>0.80914505</c:v>
                </c:pt>
                <c:pt idx="228">
                  <c:v>0.8060167694</c:v>
                </c:pt>
                <c:pt idx="229">
                  <c:v>0.8041617584</c:v>
                </c:pt>
                <c:pt idx="230">
                  <c:v>0.8080679321</c:v>
                </c:pt>
                <c:pt idx="231">
                  <c:v>0.8072097778</c:v>
                </c:pt>
                <c:pt idx="232">
                  <c:v>0.8110507965</c:v>
                </c:pt>
                <c:pt idx="233">
                  <c:v>0.8120693207</c:v>
                </c:pt>
                <c:pt idx="234">
                  <c:v>0.8130109406</c:v>
                </c:pt>
                <c:pt idx="235">
                  <c:v>0.8086432648</c:v>
                </c:pt>
                <c:pt idx="236">
                  <c:v>0.8101486969</c:v>
                </c:pt>
                <c:pt idx="237">
                  <c:v>0.8137919617</c:v>
                </c:pt>
                <c:pt idx="238">
                  <c:v>0.8116523743</c:v>
                </c:pt>
                <c:pt idx="239">
                  <c:v>0.8135452271</c:v>
                </c:pt>
                <c:pt idx="240">
                  <c:v>0.8129664612</c:v>
                </c:pt>
                <c:pt idx="241">
                  <c:v>0.8128862</c:v>
                </c:pt>
                <c:pt idx="242">
                  <c:v>0.81319664</c:v>
                </c:pt>
                <c:pt idx="243">
                  <c:v>0.8145991516</c:v>
                </c:pt>
                <c:pt idx="244">
                  <c:v>0.8146557617</c:v>
                </c:pt>
                <c:pt idx="245">
                  <c:v>0.8152516174</c:v>
                </c:pt>
                <c:pt idx="246">
                  <c:v>0.8146772766</c:v>
                </c:pt>
                <c:pt idx="247">
                  <c:v>0.8142276764</c:v>
                </c:pt>
                <c:pt idx="248">
                  <c:v>0.8141126251</c:v>
                </c:pt>
                <c:pt idx="249">
                  <c:v>0.814010849</c:v>
                </c:pt>
                <c:pt idx="250">
                  <c:v>0.8175639343</c:v>
                </c:pt>
                <c:pt idx="251">
                  <c:v>0.8172927856</c:v>
                </c:pt>
                <c:pt idx="252">
                  <c:v>0.8187505341</c:v>
                </c:pt>
                <c:pt idx="253">
                  <c:v>0.8158783722</c:v>
                </c:pt>
                <c:pt idx="254">
                  <c:v>0.8181682587</c:v>
                </c:pt>
                <c:pt idx="255">
                  <c:v>0.8188885498</c:v>
                </c:pt>
                <c:pt idx="256">
                  <c:v>0.8195205688</c:v>
                </c:pt>
                <c:pt idx="257">
                  <c:v>0.8208602905</c:v>
                </c:pt>
                <c:pt idx="258">
                  <c:v>0.8155869293</c:v>
                </c:pt>
                <c:pt idx="259">
                  <c:v>0.8196189117</c:v>
                </c:pt>
                <c:pt idx="260">
                  <c:v>0.8211574554</c:v>
                </c:pt>
                <c:pt idx="261">
                  <c:v>0.8214118195</c:v>
                </c:pt>
                <c:pt idx="262">
                  <c:v>0.8170152283</c:v>
                </c:pt>
                <c:pt idx="263">
                  <c:v>0.8181824493</c:v>
                </c:pt>
                <c:pt idx="264">
                  <c:v>0.8225813293</c:v>
                </c:pt>
                <c:pt idx="265">
                  <c:v>0.8164216614</c:v>
                </c:pt>
                <c:pt idx="266">
                  <c:v>0.8187158203</c:v>
                </c:pt>
                <c:pt idx="267">
                  <c:v>0.819421463</c:v>
                </c:pt>
                <c:pt idx="268">
                  <c:v>0.8216243744</c:v>
                </c:pt>
                <c:pt idx="269">
                  <c:v>0.8182086182</c:v>
                </c:pt>
                <c:pt idx="270">
                  <c:v>0.8206383514</c:v>
                </c:pt>
                <c:pt idx="271">
                  <c:v>0.8238445282</c:v>
                </c:pt>
                <c:pt idx="272">
                  <c:v>0.8229510498</c:v>
                </c:pt>
                <c:pt idx="273">
                  <c:v>0.8214196777</c:v>
                </c:pt>
                <c:pt idx="274">
                  <c:v>0.822053833</c:v>
                </c:pt>
                <c:pt idx="275">
                  <c:v>0.8189682007</c:v>
                </c:pt>
                <c:pt idx="276">
                  <c:v>0.8235695648</c:v>
                </c:pt>
                <c:pt idx="277">
                  <c:v>0.8212905884</c:v>
                </c:pt>
                <c:pt idx="278">
                  <c:v>0.819892807</c:v>
                </c:pt>
                <c:pt idx="279">
                  <c:v>0.818477478</c:v>
                </c:pt>
                <c:pt idx="280">
                  <c:v>0.8229985046</c:v>
                </c:pt>
                <c:pt idx="281">
                  <c:v>0.8187960815</c:v>
                </c:pt>
                <c:pt idx="282">
                  <c:v>0.8221513367</c:v>
                </c:pt>
                <c:pt idx="283">
                  <c:v>0.8253019714</c:v>
                </c:pt>
                <c:pt idx="284">
                  <c:v>0.8218354797</c:v>
                </c:pt>
                <c:pt idx="285">
                  <c:v>0.8180915833</c:v>
                </c:pt>
                <c:pt idx="286">
                  <c:v>0.8221509552</c:v>
                </c:pt>
                <c:pt idx="287">
                  <c:v>0.8244615936</c:v>
                </c:pt>
                <c:pt idx="288">
                  <c:v>0.8233164978</c:v>
                </c:pt>
                <c:pt idx="289">
                  <c:v>0.8222368622</c:v>
                </c:pt>
                <c:pt idx="290">
                  <c:v>0.8209815979</c:v>
                </c:pt>
                <c:pt idx="291">
                  <c:v>0.8253491211</c:v>
                </c:pt>
                <c:pt idx="292">
                  <c:v>0.8208245087</c:v>
                </c:pt>
                <c:pt idx="293">
                  <c:v>0.8244264984</c:v>
                </c:pt>
                <c:pt idx="294">
                  <c:v>0.8193829346</c:v>
                </c:pt>
                <c:pt idx="295">
                  <c:v>0.8208663177</c:v>
                </c:pt>
                <c:pt idx="296">
                  <c:v>0.8189460754</c:v>
                </c:pt>
                <c:pt idx="297">
                  <c:v>0.8242777252</c:v>
                </c:pt>
                <c:pt idx="298">
                  <c:v>0.8269771576</c:v>
                </c:pt>
                <c:pt idx="299">
                  <c:v>0.8239024353</c:v>
                </c:pt>
                <c:pt idx="300">
                  <c:v>0.8200730896</c:v>
                </c:pt>
                <c:pt idx="301">
                  <c:v>0.8273112488</c:v>
                </c:pt>
                <c:pt idx="302">
                  <c:v>0.8249333191</c:v>
                </c:pt>
                <c:pt idx="303">
                  <c:v>0.8272570038</c:v>
                </c:pt>
                <c:pt idx="304">
                  <c:v>0.8274659729</c:v>
                </c:pt>
                <c:pt idx="305">
                  <c:v>0.8231039429</c:v>
                </c:pt>
                <c:pt idx="306">
                  <c:v>0.826479187</c:v>
                </c:pt>
                <c:pt idx="307">
                  <c:v>0.8249533844</c:v>
                </c:pt>
                <c:pt idx="308">
                  <c:v>0.8247759247</c:v>
                </c:pt>
                <c:pt idx="309">
                  <c:v>0.8257296753</c:v>
                </c:pt>
                <c:pt idx="310">
                  <c:v>0.8250057983</c:v>
                </c:pt>
                <c:pt idx="311">
                  <c:v>0.8260025024</c:v>
                </c:pt>
                <c:pt idx="312">
                  <c:v>0.8261122131</c:v>
                </c:pt>
                <c:pt idx="313">
                  <c:v>0.8232714844</c:v>
                </c:pt>
                <c:pt idx="314">
                  <c:v>0.8237761688</c:v>
                </c:pt>
                <c:pt idx="315">
                  <c:v>0.8281412506</c:v>
                </c:pt>
                <c:pt idx="316">
                  <c:v>0.8243143463</c:v>
                </c:pt>
                <c:pt idx="317">
                  <c:v>0.8232801819</c:v>
                </c:pt>
                <c:pt idx="318">
                  <c:v>0.8263195801</c:v>
                </c:pt>
                <c:pt idx="319">
                  <c:v>0.8264636993</c:v>
                </c:pt>
                <c:pt idx="320">
                  <c:v>0.8261977386</c:v>
                </c:pt>
                <c:pt idx="321">
                  <c:v>0.8253433228</c:v>
                </c:pt>
                <c:pt idx="322">
                  <c:v>0.8254999542</c:v>
                </c:pt>
                <c:pt idx="323">
                  <c:v>0.825561676</c:v>
                </c:pt>
                <c:pt idx="324">
                  <c:v>0.8231970978</c:v>
                </c:pt>
                <c:pt idx="325">
                  <c:v>0.8264120483</c:v>
                </c:pt>
                <c:pt idx="326">
                  <c:v>0.8284390259</c:v>
                </c:pt>
                <c:pt idx="327">
                  <c:v>0.825160675</c:v>
                </c:pt>
                <c:pt idx="328">
                  <c:v>0.8259520721</c:v>
                </c:pt>
                <c:pt idx="329">
                  <c:v>0.8238065338</c:v>
                </c:pt>
                <c:pt idx="330">
                  <c:v>0.827388382</c:v>
                </c:pt>
                <c:pt idx="331">
                  <c:v>0.8236695099</c:v>
                </c:pt>
                <c:pt idx="332">
                  <c:v>0.8264567566</c:v>
                </c:pt>
                <c:pt idx="333">
                  <c:v>0.8203333282</c:v>
                </c:pt>
                <c:pt idx="334">
                  <c:v>0.8264932251</c:v>
                </c:pt>
                <c:pt idx="335">
                  <c:v>0.8278085327</c:v>
                </c:pt>
                <c:pt idx="336">
                  <c:v>0.825019989</c:v>
                </c:pt>
                <c:pt idx="337">
                  <c:v>0.8243499756</c:v>
                </c:pt>
                <c:pt idx="338">
                  <c:v>0.8231371307</c:v>
                </c:pt>
                <c:pt idx="339">
                  <c:v>0.8289636993</c:v>
                </c:pt>
                <c:pt idx="340">
                  <c:v>0.825235672</c:v>
                </c:pt>
                <c:pt idx="341">
                  <c:v>0.827133255</c:v>
                </c:pt>
                <c:pt idx="342">
                  <c:v>0.8283496857</c:v>
                </c:pt>
                <c:pt idx="343">
                  <c:v>0.8293016052</c:v>
                </c:pt>
                <c:pt idx="344">
                  <c:v>0.8306351471</c:v>
                </c:pt>
                <c:pt idx="345">
                  <c:v>0.8243500519</c:v>
                </c:pt>
                <c:pt idx="346">
                  <c:v>0.8255530548</c:v>
                </c:pt>
                <c:pt idx="347">
                  <c:v>0.8263623047</c:v>
                </c:pt>
                <c:pt idx="348">
                  <c:v>0.8265724182</c:v>
                </c:pt>
                <c:pt idx="349">
                  <c:v>0.8269429016</c:v>
                </c:pt>
                <c:pt idx="350">
                  <c:v>0.8253001404</c:v>
                </c:pt>
                <c:pt idx="351">
                  <c:v>0.8250671387</c:v>
                </c:pt>
                <c:pt idx="352">
                  <c:v>0.8266608429</c:v>
                </c:pt>
                <c:pt idx="353">
                  <c:v>0.8242592621</c:v>
                </c:pt>
                <c:pt idx="354">
                  <c:v>0.8238324738</c:v>
                </c:pt>
                <c:pt idx="355">
                  <c:v>0.8271953583</c:v>
                </c:pt>
                <c:pt idx="356">
                  <c:v>0.8257796478</c:v>
                </c:pt>
                <c:pt idx="357">
                  <c:v>0.8219921875</c:v>
                </c:pt>
                <c:pt idx="358">
                  <c:v>0.8220743561</c:v>
                </c:pt>
                <c:pt idx="359">
                  <c:v>0.8203265381</c:v>
                </c:pt>
                <c:pt idx="360">
                  <c:v>0.8210855865</c:v>
                </c:pt>
                <c:pt idx="361">
                  <c:v>0.8216712189</c:v>
                </c:pt>
                <c:pt idx="362">
                  <c:v>0.8206978607</c:v>
                </c:pt>
                <c:pt idx="363">
                  <c:v>0.8200448608</c:v>
                </c:pt>
                <c:pt idx="364">
                  <c:v>0.8245040894</c:v>
                </c:pt>
                <c:pt idx="365">
                  <c:v>0.8235011292</c:v>
                </c:pt>
                <c:pt idx="366">
                  <c:v>0.8232465363</c:v>
                </c:pt>
                <c:pt idx="367">
                  <c:v>0.8265096283</c:v>
                </c:pt>
                <c:pt idx="368">
                  <c:v>0.8226464844</c:v>
                </c:pt>
                <c:pt idx="369">
                  <c:v>0.8237093353</c:v>
                </c:pt>
                <c:pt idx="370">
                  <c:v>0.8222261047</c:v>
                </c:pt>
                <c:pt idx="371">
                  <c:v>0.8228309631</c:v>
                </c:pt>
                <c:pt idx="372">
                  <c:v>0.8230682373</c:v>
                </c:pt>
                <c:pt idx="373">
                  <c:v>0.8267916107</c:v>
                </c:pt>
                <c:pt idx="374">
                  <c:v>0.8214891815</c:v>
                </c:pt>
                <c:pt idx="375">
                  <c:v>0.8240532684</c:v>
                </c:pt>
                <c:pt idx="376">
                  <c:v>0.8222566986</c:v>
                </c:pt>
                <c:pt idx="377">
                  <c:v>0.8269945526</c:v>
                </c:pt>
                <c:pt idx="378">
                  <c:v>0.8257792664</c:v>
                </c:pt>
                <c:pt idx="379">
                  <c:v>0.829473114</c:v>
                </c:pt>
                <c:pt idx="380">
                  <c:v>0.8259601593</c:v>
                </c:pt>
                <c:pt idx="381">
                  <c:v>0.8300645447</c:v>
                </c:pt>
                <c:pt idx="382">
                  <c:v>0.8315814972</c:v>
                </c:pt>
                <c:pt idx="383">
                  <c:v>0.8314794159</c:v>
                </c:pt>
                <c:pt idx="384">
                  <c:v>0.829102478</c:v>
                </c:pt>
                <c:pt idx="385">
                  <c:v>0.8313497925</c:v>
                </c:pt>
                <c:pt idx="386">
                  <c:v>0.8305685425</c:v>
                </c:pt>
                <c:pt idx="387">
                  <c:v>0.8307250977</c:v>
                </c:pt>
                <c:pt idx="388">
                  <c:v>0.8273155975</c:v>
                </c:pt>
                <c:pt idx="389">
                  <c:v>0.8322566223</c:v>
                </c:pt>
                <c:pt idx="390">
                  <c:v>0.8326530457</c:v>
                </c:pt>
                <c:pt idx="391">
                  <c:v>0.8325905609</c:v>
                </c:pt>
                <c:pt idx="392">
                  <c:v>0.8350769806</c:v>
                </c:pt>
                <c:pt idx="393">
                  <c:v>0.8390458679</c:v>
                </c:pt>
                <c:pt idx="394">
                  <c:v>0.8417707825</c:v>
                </c:pt>
                <c:pt idx="395">
                  <c:v>0.8431993866</c:v>
                </c:pt>
                <c:pt idx="396">
                  <c:v>0.8424121857</c:v>
                </c:pt>
                <c:pt idx="397">
                  <c:v>0.8422515106</c:v>
                </c:pt>
                <c:pt idx="398">
                  <c:v>0.8467803955</c:v>
                </c:pt>
                <c:pt idx="399">
                  <c:v>0.843508606</c:v>
                </c:pt>
                <c:pt idx="400">
                  <c:v>0.8455912018</c:v>
                </c:pt>
                <c:pt idx="401">
                  <c:v>0.8470423126</c:v>
                </c:pt>
                <c:pt idx="402">
                  <c:v>0.8430567932</c:v>
                </c:pt>
                <c:pt idx="403">
                  <c:v>0.8452965546</c:v>
                </c:pt>
                <c:pt idx="404">
                  <c:v>0.8483430481</c:v>
                </c:pt>
                <c:pt idx="405">
                  <c:v>0.8487429047</c:v>
                </c:pt>
                <c:pt idx="406">
                  <c:v>0.8397957611</c:v>
                </c:pt>
                <c:pt idx="407">
                  <c:v>0.8392281342</c:v>
                </c:pt>
                <c:pt idx="408">
                  <c:v>0.8274913788</c:v>
                </c:pt>
                <c:pt idx="409">
                  <c:v>0.8323370361</c:v>
                </c:pt>
                <c:pt idx="410">
                  <c:v>0.8254849243</c:v>
                </c:pt>
                <c:pt idx="411">
                  <c:v>0.8293682861</c:v>
                </c:pt>
                <c:pt idx="412">
                  <c:v>0.8273937988</c:v>
                </c:pt>
                <c:pt idx="413">
                  <c:v>0.819809494</c:v>
                </c:pt>
                <c:pt idx="414">
                  <c:v>0.822611084</c:v>
                </c:pt>
                <c:pt idx="415">
                  <c:v>0.8192377472</c:v>
                </c:pt>
                <c:pt idx="416">
                  <c:v>0.8210762787</c:v>
                </c:pt>
                <c:pt idx="417">
                  <c:v>0.8149954987</c:v>
                </c:pt>
                <c:pt idx="418">
                  <c:v>0.8171833038</c:v>
                </c:pt>
                <c:pt idx="419">
                  <c:v>0.8143947601</c:v>
                </c:pt>
                <c:pt idx="420">
                  <c:v>0.8155937195</c:v>
                </c:pt>
                <c:pt idx="421">
                  <c:v>0.8138600159</c:v>
                </c:pt>
                <c:pt idx="422">
                  <c:v>0.8177516937</c:v>
                </c:pt>
                <c:pt idx="423">
                  <c:v>0.8203704834</c:v>
                </c:pt>
                <c:pt idx="424">
                  <c:v>0.8175820923</c:v>
                </c:pt>
                <c:pt idx="425">
                  <c:v>0.8184870148</c:v>
                </c:pt>
                <c:pt idx="426">
                  <c:v>0.8239038086</c:v>
                </c:pt>
                <c:pt idx="427">
                  <c:v>0.8230423737</c:v>
                </c:pt>
                <c:pt idx="428">
                  <c:v>0.8235713196</c:v>
                </c:pt>
                <c:pt idx="429">
                  <c:v>0.8259464264</c:v>
                </c:pt>
                <c:pt idx="430">
                  <c:v>0.8264453125</c:v>
                </c:pt>
                <c:pt idx="431">
                  <c:v>0.8263696289</c:v>
                </c:pt>
                <c:pt idx="432">
                  <c:v>0.8307056427</c:v>
                </c:pt>
                <c:pt idx="433">
                  <c:v>0.8339074707</c:v>
                </c:pt>
                <c:pt idx="434">
                  <c:v>0.8322202301</c:v>
                </c:pt>
                <c:pt idx="435">
                  <c:v>0.8334222412</c:v>
                </c:pt>
                <c:pt idx="436">
                  <c:v>0.8367230988</c:v>
                </c:pt>
                <c:pt idx="437">
                  <c:v>0.8311441803</c:v>
                </c:pt>
                <c:pt idx="438">
                  <c:v>0.8305725098</c:v>
                </c:pt>
                <c:pt idx="439">
                  <c:v>0.8324984741</c:v>
                </c:pt>
                <c:pt idx="440">
                  <c:v>0.8412000275</c:v>
                </c:pt>
                <c:pt idx="441">
                  <c:v>0.8349706268</c:v>
                </c:pt>
                <c:pt idx="442">
                  <c:v>0.8334483337</c:v>
                </c:pt>
                <c:pt idx="443">
                  <c:v>0.8388245392</c:v>
                </c:pt>
                <c:pt idx="444">
                  <c:v>0.8363869476</c:v>
                </c:pt>
                <c:pt idx="445">
                  <c:v>0.8436967468</c:v>
                </c:pt>
                <c:pt idx="446">
                  <c:v>0.8320899963</c:v>
                </c:pt>
                <c:pt idx="447">
                  <c:v>0.8360741425</c:v>
                </c:pt>
                <c:pt idx="448">
                  <c:v>0.8264794922</c:v>
                </c:pt>
                <c:pt idx="449">
                  <c:v>0.8396930695</c:v>
                </c:pt>
                <c:pt idx="450">
                  <c:v>0.8356481934</c:v>
                </c:pt>
              </c:numCache>
            </c:numRef>
          </c:yVal>
          <c:smooth val="1"/>
        </c:ser>
        <c:ser>
          <c:idx val="4"/>
          <c:order val="4"/>
          <c:tx>
            <c:v>Measurement 2</c:v>
          </c:tx>
          <c:marker>
            <c:symbol val="none"/>
          </c:marker>
          <c:xVal>
            <c:numRef>
              <c:f>'DATA!'!$A$2:$A$452</c:f>
              <c:numCache>
                <c:formatCode>0</c:formatCode>
                <c:ptCount val="451"/>
                <c:pt idx="0">
                  <c:v>250.0</c:v>
                </c:pt>
                <c:pt idx="1">
                  <c:v>255.0</c:v>
                </c:pt>
                <c:pt idx="2">
                  <c:v>260.0</c:v>
                </c:pt>
                <c:pt idx="3">
                  <c:v>265.0</c:v>
                </c:pt>
                <c:pt idx="4">
                  <c:v>270.0</c:v>
                </c:pt>
                <c:pt idx="5">
                  <c:v>275.0</c:v>
                </c:pt>
                <c:pt idx="6">
                  <c:v>280.0</c:v>
                </c:pt>
                <c:pt idx="7">
                  <c:v>285.0</c:v>
                </c:pt>
                <c:pt idx="8">
                  <c:v>290.0</c:v>
                </c:pt>
                <c:pt idx="9">
                  <c:v>295.0</c:v>
                </c:pt>
                <c:pt idx="10">
                  <c:v>300.0</c:v>
                </c:pt>
                <c:pt idx="11">
                  <c:v>305.0</c:v>
                </c:pt>
                <c:pt idx="12">
                  <c:v>310.0</c:v>
                </c:pt>
                <c:pt idx="13">
                  <c:v>315.0</c:v>
                </c:pt>
                <c:pt idx="14">
                  <c:v>320.0</c:v>
                </c:pt>
                <c:pt idx="15">
                  <c:v>325.0</c:v>
                </c:pt>
                <c:pt idx="16">
                  <c:v>330.0</c:v>
                </c:pt>
                <c:pt idx="17">
                  <c:v>335.0</c:v>
                </c:pt>
                <c:pt idx="18">
                  <c:v>340.0</c:v>
                </c:pt>
                <c:pt idx="19">
                  <c:v>345.0</c:v>
                </c:pt>
                <c:pt idx="20">
                  <c:v>350.0</c:v>
                </c:pt>
                <c:pt idx="21">
                  <c:v>355.0</c:v>
                </c:pt>
                <c:pt idx="22">
                  <c:v>360.0</c:v>
                </c:pt>
                <c:pt idx="23">
                  <c:v>365.0</c:v>
                </c:pt>
                <c:pt idx="24">
                  <c:v>370.0</c:v>
                </c:pt>
                <c:pt idx="25">
                  <c:v>375.0</c:v>
                </c:pt>
                <c:pt idx="26">
                  <c:v>380.0</c:v>
                </c:pt>
                <c:pt idx="27">
                  <c:v>385.0</c:v>
                </c:pt>
                <c:pt idx="28">
                  <c:v>390.0</c:v>
                </c:pt>
                <c:pt idx="29">
                  <c:v>395.0</c:v>
                </c:pt>
                <c:pt idx="30">
                  <c:v>400.0</c:v>
                </c:pt>
                <c:pt idx="31">
                  <c:v>405.0</c:v>
                </c:pt>
                <c:pt idx="32">
                  <c:v>410.0</c:v>
                </c:pt>
                <c:pt idx="33">
                  <c:v>415.0</c:v>
                </c:pt>
                <c:pt idx="34">
                  <c:v>420.0</c:v>
                </c:pt>
                <c:pt idx="35">
                  <c:v>425.0</c:v>
                </c:pt>
                <c:pt idx="36">
                  <c:v>430.0</c:v>
                </c:pt>
                <c:pt idx="37">
                  <c:v>435.0</c:v>
                </c:pt>
                <c:pt idx="38">
                  <c:v>440.0</c:v>
                </c:pt>
                <c:pt idx="39">
                  <c:v>445.0</c:v>
                </c:pt>
                <c:pt idx="40">
                  <c:v>450.0</c:v>
                </c:pt>
                <c:pt idx="41">
                  <c:v>455.0</c:v>
                </c:pt>
                <c:pt idx="42">
                  <c:v>460.0</c:v>
                </c:pt>
                <c:pt idx="43">
                  <c:v>465.0</c:v>
                </c:pt>
                <c:pt idx="44">
                  <c:v>470.0</c:v>
                </c:pt>
                <c:pt idx="45">
                  <c:v>475.0</c:v>
                </c:pt>
                <c:pt idx="46">
                  <c:v>480.0</c:v>
                </c:pt>
                <c:pt idx="47">
                  <c:v>485.0</c:v>
                </c:pt>
                <c:pt idx="48">
                  <c:v>490.0</c:v>
                </c:pt>
                <c:pt idx="49">
                  <c:v>495.0</c:v>
                </c:pt>
                <c:pt idx="50">
                  <c:v>500.0</c:v>
                </c:pt>
                <c:pt idx="51">
                  <c:v>505.0</c:v>
                </c:pt>
                <c:pt idx="52">
                  <c:v>510.0</c:v>
                </c:pt>
                <c:pt idx="53">
                  <c:v>515.0</c:v>
                </c:pt>
                <c:pt idx="54">
                  <c:v>520.0</c:v>
                </c:pt>
                <c:pt idx="55">
                  <c:v>525.0</c:v>
                </c:pt>
                <c:pt idx="56">
                  <c:v>530.0</c:v>
                </c:pt>
                <c:pt idx="57">
                  <c:v>535.0</c:v>
                </c:pt>
                <c:pt idx="58">
                  <c:v>540.0</c:v>
                </c:pt>
                <c:pt idx="59">
                  <c:v>545.0</c:v>
                </c:pt>
                <c:pt idx="60">
                  <c:v>550.0</c:v>
                </c:pt>
                <c:pt idx="61">
                  <c:v>555.0</c:v>
                </c:pt>
                <c:pt idx="62">
                  <c:v>560.0</c:v>
                </c:pt>
                <c:pt idx="63">
                  <c:v>565.0</c:v>
                </c:pt>
                <c:pt idx="64">
                  <c:v>570.0</c:v>
                </c:pt>
                <c:pt idx="65">
                  <c:v>575.0</c:v>
                </c:pt>
                <c:pt idx="66">
                  <c:v>580.0</c:v>
                </c:pt>
                <c:pt idx="67">
                  <c:v>585.0</c:v>
                </c:pt>
                <c:pt idx="68">
                  <c:v>590.0</c:v>
                </c:pt>
                <c:pt idx="69">
                  <c:v>595.0</c:v>
                </c:pt>
                <c:pt idx="70">
                  <c:v>600.0</c:v>
                </c:pt>
                <c:pt idx="71">
                  <c:v>605.0</c:v>
                </c:pt>
                <c:pt idx="72">
                  <c:v>610.0</c:v>
                </c:pt>
                <c:pt idx="73">
                  <c:v>615.0</c:v>
                </c:pt>
                <c:pt idx="74">
                  <c:v>620.0</c:v>
                </c:pt>
                <c:pt idx="75">
                  <c:v>625.0</c:v>
                </c:pt>
                <c:pt idx="76">
                  <c:v>630.0</c:v>
                </c:pt>
                <c:pt idx="77">
                  <c:v>635.0</c:v>
                </c:pt>
                <c:pt idx="78">
                  <c:v>640.0</c:v>
                </c:pt>
                <c:pt idx="79">
                  <c:v>645.0</c:v>
                </c:pt>
                <c:pt idx="80">
                  <c:v>650.0</c:v>
                </c:pt>
                <c:pt idx="81">
                  <c:v>655.0</c:v>
                </c:pt>
                <c:pt idx="82">
                  <c:v>660.0</c:v>
                </c:pt>
                <c:pt idx="83">
                  <c:v>665.0</c:v>
                </c:pt>
                <c:pt idx="84">
                  <c:v>670.0</c:v>
                </c:pt>
                <c:pt idx="85">
                  <c:v>675.0</c:v>
                </c:pt>
                <c:pt idx="86">
                  <c:v>680.0</c:v>
                </c:pt>
                <c:pt idx="87">
                  <c:v>685.0</c:v>
                </c:pt>
                <c:pt idx="88">
                  <c:v>690.0</c:v>
                </c:pt>
                <c:pt idx="89">
                  <c:v>695.0</c:v>
                </c:pt>
                <c:pt idx="90">
                  <c:v>700.0</c:v>
                </c:pt>
                <c:pt idx="91">
                  <c:v>705.0</c:v>
                </c:pt>
                <c:pt idx="92">
                  <c:v>710.0</c:v>
                </c:pt>
                <c:pt idx="93">
                  <c:v>715.0</c:v>
                </c:pt>
                <c:pt idx="94">
                  <c:v>720.0</c:v>
                </c:pt>
                <c:pt idx="95">
                  <c:v>725.0</c:v>
                </c:pt>
                <c:pt idx="96">
                  <c:v>730.0</c:v>
                </c:pt>
                <c:pt idx="97">
                  <c:v>735.0</c:v>
                </c:pt>
                <c:pt idx="98">
                  <c:v>740.0</c:v>
                </c:pt>
                <c:pt idx="99">
                  <c:v>745.0</c:v>
                </c:pt>
                <c:pt idx="100">
                  <c:v>750.0</c:v>
                </c:pt>
                <c:pt idx="101">
                  <c:v>755.0</c:v>
                </c:pt>
                <c:pt idx="102">
                  <c:v>760.0</c:v>
                </c:pt>
                <c:pt idx="103">
                  <c:v>765.0</c:v>
                </c:pt>
                <c:pt idx="104">
                  <c:v>770.0</c:v>
                </c:pt>
                <c:pt idx="105">
                  <c:v>775.0</c:v>
                </c:pt>
                <c:pt idx="106">
                  <c:v>780.0</c:v>
                </c:pt>
                <c:pt idx="107">
                  <c:v>785.0</c:v>
                </c:pt>
                <c:pt idx="108">
                  <c:v>790.0</c:v>
                </c:pt>
                <c:pt idx="109">
                  <c:v>795.0</c:v>
                </c:pt>
                <c:pt idx="110">
                  <c:v>800.0</c:v>
                </c:pt>
                <c:pt idx="111">
                  <c:v>805.0</c:v>
                </c:pt>
                <c:pt idx="112">
                  <c:v>810.0</c:v>
                </c:pt>
                <c:pt idx="113">
                  <c:v>815.0</c:v>
                </c:pt>
                <c:pt idx="114">
                  <c:v>820.0</c:v>
                </c:pt>
                <c:pt idx="115">
                  <c:v>825.0</c:v>
                </c:pt>
                <c:pt idx="116">
                  <c:v>830.0</c:v>
                </c:pt>
                <c:pt idx="117">
                  <c:v>835.0</c:v>
                </c:pt>
                <c:pt idx="118">
                  <c:v>840.0</c:v>
                </c:pt>
                <c:pt idx="119">
                  <c:v>845.0</c:v>
                </c:pt>
                <c:pt idx="120">
                  <c:v>850.0</c:v>
                </c:pt>
                <c:pt idx="121">
                  <c:v>855.0</c:v>
                </c:pt>
                <c:pt idx="122">
                  <c:v>860.0</c:v>
                </c:pt>
                <c:pt idx="123">
                  <c:v>865.0</c:v>
                </c:pt>
                <c:pt idx="124">
                  <c:v>870.0</c:v>
                </c:pt>
                <c:pt idx="125">
                  <c:v>875.0</c:v>
                </c:pt>
                <c:pt idx="126">
                  <c:v>880.0</c:v>
                </c:pt>
                <c:pt idx="127">
                  <c:v>885.0</c:v>
                </c:pt>
                <c:pt idx="128">
                  <c:v>890.0</c:v>
                </c:pt>
                <c:pt idx="129">
                  <c:v>895.0</c:v>
                </c:pt>
                <c:pt idx="130">
                  <c:v>900.0</c:v>
                </c:pt>
                <c:pt idx="131">
                  <c:v>905.0</c:v>
                </c:pt>
                <c:pt idx="132">
                  <c:v>910.0</c:v>
                </c:pt>
                <c:pt idx="133">
                  <c:v>915.0</c:v>
                </c:pt>
                <c:pt idx="134">
                  <c:v>920.0</c:v>
                </c:pt>
                <c:pt idx="135">
                  <c:v>925.0</c:v>
                </c:pt>
                <c:pt idx="136">
                  <c:v>930.0</c:v>
                </c:pt>
                <c:pt idx="137">
                  <c:v>935.0</c:v>
                </c:pt>
                <c:pt idx="138">
                  <c:v>940.0</c:v>
                </c:pt>
                <c:pt idx="139">
                  <c:v>945.0</c:v>
                </c:pt>
                <c:pt idx="140">
                  <c:v>950.0</c:v>
                </c:pt>
                <c:pt idx="141">
                  <c:v>955.0</c:v>
                </c:pt>
                <c:pt idx="142">
                  <c:v>960.0</c:v>
                </c:pt>
                <c:pt idx="143">
                  <c:v>965.0</c:v>
                </c:pt>
                <c:pt idx="144">
                  <c:v>970.0</c:v>
                </c:pt>
                <c:pt idx="145">
                  <c:v>975.0</c:v>
                </c:pt>
                <c:pt idx="146">
                  <c:v>980.0</c:v>
                </c:pt>
                <c:pt idx="147">
                  <c:v>985.0</c:v>
                </c:pt>
                <c:pt idx="148">
                  <c:v>990.0</c:v>
                </c:pt>
                <c:pt idx="149">
                  <c:v>995.0</c:v>
                </c:pt>
                <c:pt idx="150">
                  <c:v>1000.0</c:v>
                </c:pt>
                <c:pt idx="151">
                  <c:v>1005.0</c:v>
                </c:pt>
                <c:pt idx="152">
                  <c:v>1010.0</c:v>
                </c:pt>
                <c:pt idx="153">
                  <c:v>1015.0</c:v>
                </c:pt>
                <c:pt idx="154">
                  <c:v>1020.0</c:v>
                </c:pt>
                <c:pt idx="155">
                  <c:v>1025.0</c:v>
                </c:pt>
                <c:pt idx="156">
                  <c:v>1030.0</c:v>
                </c:pt>
                <c:pt idx="157">
                  <c:v>1035.0</c:v>
                </c:pt>
                <c:pt idx="158">
                  <c:v>1040.0</c:v>
                </c:pt>
                <c:pt idx="159">
                  <c:v>1045.0</c:v>
                </c:pt>
                <c:pt idx="160">
                  <c:v>1050.0</c:v>
                </c:pt>
                <c:pt idx="161">
                  <c:v>1055.0</c:v>
                </c:pt>
                <c:pt idx="162">
                  <c:v>1060.0</c:v>
                </c:pt>
                <c:pt idx="163">
                  <c:v>1065.0</c:v>
                </c:pt>
                <c:pt idx="164">
                  <c:v>1070.0</c:v>
                </c:pt>
                <c:pt idx="165">
                  <c:v>1075.0</c:v>
                </c:pt>
                <c:pt idx="166">
                  <c:v>1080.0</c:v>
                </c:pt>
                <c:pt idx="167">
                  <c:v>1085.0</c:v>
                </c:pt>
                <c:pt idx="168">
                  <c:v>1090.0</c:v>
                </c:pt>
                <c:pt idx="169">
                  <c:v>1095.0</c:v>
                </c:pt>
                <c:pt idx="170">
                  <c:v>1100.0</c:v>
                </c:pt>
                <c:pt idx="171">
                  <c:v>1105.0</c:v>
                </c:pt>
                <c:pt idx="172">
                  <c:v>1110.0</c:v>
                </c:pt>
                <c:pt idx="173">
                  <c:v>1115.0</c:v>
                </c:pt>
                <c:pt idx="174">
                  <c:v>1120.0</c:v>
                </c:pt>
                <c:pt idx="175">
                  <c:v>1125.0</c:v>
                </c:pt>
                <c:pt idx="176">
                  <c:v>1130.0</c:v>
                </c:pt>
                <c:pt idx="177">
                  <c:v>1135.0</c:v>
                </c:pt>
                <c:pt idx="178">
                  <c:v>1140.0</c:v>
                </c:pt>
                <c:pt idx="179">
                  <c:v>1145.0</c:v>
                </c:pt>
                <c:pt idx="180">
                  <c:v>1150.0</c:v>
                </c:pt>
                <c:pt idx="181">
                  <c:v>1155.0</c:v>
                </c:pt>
                <c:pt idx="182">
                  <c:v>1160.0</c:v>
                </c:pt>
                <c:pt idx="183">
                  <c:v>1165.0</c:v>
                </c:pt>
                <c:pt idx="184">
                  <c:v>1170.0</c:v>
                </c:pt>
                <c:pt idx="185">
                  <c:v>1175.0</c:v>
                </c:pt>
                <c:pt idx="186">
                  <c:v>1180.0</c:v>
                </c:pt>
                <c:pt idx="187">
                  <c:v>1185.0</c:v>
                </c:pt>
                <c:pt idx="188">
                  <c:v>1190.0</c:v>
                </c:pt>
                <c:pt idx="189">
                  <c:v>1195.0</c:v>
                </c:pt>
                <c:pt idx="190">
                  <c:v>1200.0</c:v>
                </c:pt>
                <c:pt idx="191">
                  <c:v>1205.0</c:v>
                </c:pt>
                <c:pt idx="192">
                  <c:v>1210.0</c:v>
                </c:pt>
                <c:pt idx="193">
                  <c:v>1215.0</c:v>
                </c:pt>
                <c:pt idx="194">
                  <c:v>1220.0</c:v>
                </c:pt>
                <c:pt idx="195">
                  <c:v>1225.0</c:v>
                </c:pt>
                <c:pt idx="196">
                  <c:v>1230.0</c:v>
                </c:pt>
                <c:pt idx="197">
                  <c:v>1235.0</c:v>
                </c:pt>
                <c:pt idx="198">
                  <c:v>1240.0</c:v>
                </c:pt>
                <c:pt idx="199">
                  <c:v>1245.0</c:v>
                </c:pt>
                <c:pt idx="200">
                  <c:v>1250.0</c:v>
                </c:pt>
                <c:pt idx="201">
                  <c:v>1255.0</c:v>
                </c:pt>
                <c:pt idx="202">
                  <c:v>1260.0</c:v>
                </c:pt>
                <c:pt idx="203">
                  <c:v>1265.0</c:v>
                </c:pt>
                <c:pt idx="204">
                  <c:v>1270.0</c:v>
                </c:pt>
                <c:pt idx="205">
                  <c:v>1275.0</c:v>
                </c:pt>
                <c:pt idx="206">
                  <c:v>1280.0</c:v>
                </c:pt>
                <c:pt idx="207">
                  <c:v>1285.0</c:v>
                </c:pt>
                <c:pt idx="208">
                  <c:v>1290.0</c:v>
                </c:pt>
                <c:pt idx="209">
                  <c:v>1295.0</c:v>
                </c:pt>
                <c:pt idx="210">
                  <c:v>1300.0</c:v>
                </c:pt>
                <c:pt idx="211">
                  <c:v>1305.0</c:v>
                </c:pt>
                <c:pt idx="212">
                  <c:v>1310.0</c:v>
                </c:pt>
                <c:pt idx="213">
                  <c:v>1315.0</c:v>
                </c:pt>
                <c:pt idx="214">
                  <c:v>1320.0</c:v>
                </c:pt>
                <c:pt idx="215">
                  <c:v>1325.0</c:v>
                </c:pt>
                <c:pt idx="216">
                  <c:v>1330.0</c:v>
                </c:pt>
                <c:pt idx="217">
                  <c:v>1335.0</c:v>
                </c:pt>
                <c:pt idx="218">
                  <c:v>1340.0</c:v>
                </c:pt>
                <c:pt idx="219">
                  <c:v>1345.0</c:v>
                </c:pt>
                <c:pt idx="220">
                  <c:v>1350.0</c:v>
                </c:pt>
                <c:pt idx="221">
                  <c:v>1355.0</c:v>
                </c:pt>
                <c:pt idx="222">
                  <c:v>1360.0</c:v>
                </c:pt>
                <c:pt idx="223">
                  <c:v>1365.0</c:v>
                </c:pt>
                <c:pt idx="224">
                  <c:v>1370.0</c:v>
                </c:pt>
                <c:pt idx="225">
                  <c:v>1375.0</c:v>
                </c:pt>
                <c:pt idx="226">
                  <c:v>1380.0</c:v>
                </c:pt>
                <c:pt idx="227">
                  <c:v>1385.0</c:v>
                </c:pt>
                <c:pt idx="228">
                  <c:v>1390.0</c:v>
                </c:pt>
                <c:pt idx="229">
                  <c:v>1395.0</c:v>
                </c:pt>
                <c:pt idx="230">
                  <c:v>1400.0</c:v>
                </c:pt>
                <c:pt idx="231">
                  <c:v>1405.0</c:v>
                </c:pt>
                <c:pt idx="232">
                  <c:v>1410.0</c:v>
                </c:pt>
                <c:pt idx="233">
                  <c:v>1415.0</c:v>
                </c:pt>
                <c:pt idx="234">
                  <c:v>1420.0</c:v>
                </c:pt>
                <c:pt idx="235">
                  <c:v>1425.0</c:v>
                </c:pt>
                <c:pt idx="236">
                  <c:v>1430.0</c:v>
                </c:pt>
                <c:pt idx="237">
                  <c:v>1435.0</c:v>
                </c:pt>
                <c:pt idx="238">
                  <c:v>1440.0</c:v>
                </c:pt>
                <c:pt idx="239">
                  <c:v>1445.0</c:v>
                </c:pt>
                <c:pt idx="240">
                  <c:v>1450.0</c:v>
                </c:pt>
                <c:pt idx="241">
                  <c:v>1455.0</c:v>
                </c:pt>
                <c:pt idx="242">
                  <c:v>1460.0</c:v>
                </c:pt>
                <c:pt idx="243">
                  <c:v>1465.0</c:v>
                </c:pt>
                <c:pt idx="244">
                  <c:v>1470.0</c:v>
                </c:pt>
                <c:pt idx="245">
                  <c:v>1475.0</c:v>
                </c:pt>
                <c:pt idx="246">
                  <c:v>1480.0</c:v>
                </c:pt>
                <c:pt idx="247">
                  <c:v>1485.0</c:v>
                </c:pt>
                <c:pt idx="248">
                  <c:v>1490.0</c:v>
                </c:pt>
                <c:pt idx="249">
                  <c:v>1495.0</c:v>
                </c:pt>
                <c:pt idx="250">
                  <c:v>1500.0</c:v>
                </c:pt>
                <c:pt idx="251">
                  <c:v>1505.0</c:v>
                </c:pt>
                <c:pt idx="252">
                  <c:v>1510.0</c:v>
                </c:pt>
                <c:pt idx="253">
                  <c:v>1515.0</c:v>
                </c:pt>
                <c:pt idx="254">
                  <c:v>1520.0</c:v>
                </c:pt>
                <c:pt idx="255">
                  <c:v>1525.0</c:v>
                </c:pt>
                <c:pt idx="256">
                  <c:v>1530.0</c:v>
                </c:pt>
                <c:pt idx="257">
                  <c:v>1535.0</c:v>
                </c:pt>
                <c:pt idx="258">
                  <c:v>1540.0</c:v>
                </c:pt>
                <c:pt idx="259">
                  <c:v>1545.0</c:v>
                </c:pt>
                <c:pt idx="260">
                  <c:v>1550.0</c:v>
                </c:pt>
                <c:pt idx="261">
                  <c:v>1555.0</c:v>
                </c:pt>
                <c:pt idx="262">
                  <c:v>1560.0</c:v>
                </c:pt>
                <c:pt idx="263">
                  <c:v>1565.0</c:v>
                </c:pt>
                <c:pt idx="264">
                  <c:v>1570.0</c:v>
                </c:pt>
                <c:pt idx="265">
                  <c:v>1575.0</c:v>
                </c:pt>
                <c:pt idx="266">
                  <c:v>1580.0</c:v>
                </c:pt>
                <c:pt idx="267">
                  <c:v>1585.0</c:v>
                </c:pt>
                <c:pt idx="268">
                  <c:v>1590.0</c:v>
                </c:pt>
                <c:pt idx="269">
                  <c:v>1595.0</c:v>
                </c:pt>
                <c:pt idx="270">
                  <c:v>1600.0</c:v>
                </c:pt>
                <c:pt idx="271">
                  <c:v>1605.0</c:v>
                </c:pt>
                <c:pt idx="272">
                  <c:v>1610.0</c:v>
                </c:pt>
                <c:pt idx="273">
                  <c:v>1615.0</c:v>
                </c:pt>
                <c:pt idx="274">
                  <c:v>1620.0</c:v>
                </c:pt>
                <c:pt idx="275">
                  <c:v>1625.0</c:v>
                </c:pt>
                <c:pt idx="276">
                  <c:v>1630.0</c:v>
                </c:pt>
                <c:pt idx="277">
                  <c:v>1635.0</c:v>
                </c:pt>
                <c:pt idx="278">
                  <c:v>1640.0</c:v>
                </c:pt>
                <c:pt idx="279">
                  <c:v>1645.0</c:v>
                </c:pt>
                <c:pt idx="280">
                  <c:v>1650.0</c:v>
                </c:pt>
                <c:pt idx="281">
                  <c:v>1655.0</c:v>
                </c:pt>
                <c:pt idx="282">
                  <c:v>1660.0</c:v>
                </c:pt>
                <c:pt idx="283">
                  <c:v>1665.0</c:v>
                </c:pt>
                <c:pt idx="284">
                  <c:v>1670.0</c:v>
                </c:pt>
                <c:pt idx="285">
                  <c:v>1675.0</c:v>
                </c:pt>
                <c:pt idx="286">
                  <c:v>1680.0</c:v>
                </c:pt>
                <c:pt idx="287">
                  <c:v>1685.0</c:v>
                </c:pt>
                <c:pt idx="288">
                  <c:v>1690.0</c:v>
                </c:pt>
                <c:pt idx="289">
                  <c:v>1695.0</c:v>
                </c:pt>
                <c:pt idx="290">
                  <c:v>1700.0</c:v>
                </c:pt>
                <c:pt idx="291">
                  <c:v>1705.0</c:v>
                </c:pt>
                <c:pt idx="292">
                  <c:v>1710.0</c:v>
                </c:pt>
                <c:pt idx="293">
                  <c:v>1715.0</c:v>
                </c:pt>
                <c:pt idx="294">
                  <c:v>1720.0</c:v>
                </c:pt>
                <c:pt idx="295">
                  <c:v>1725.0</c:v>
                </c:pt>
                <c:pt idx="296">
                  <c:v>1730.0</c:v>
                </c:pt>
                <c:pt idx="297">
                  <c:v>1735.0</c:v>
                </c:pt>
                <c:pt idx="298">
                  <c:v>1740.0</c:v>
                </c:pt>
                <c:pt idx="299">
                  <c:v>1745.0</c:v>
                </c:pt>
                <c:pt idx="300">
                  <c:v>1750.0</c:v>
                </c:pt>
                <c:pt idx="301">
                  <c:v>1755.0</c:v>
                </c:pt>
                <c:pt idx="302">
                  <c:v>1760.0</c:v>
                </c:pt>
                <c:pt idx="303">
                  <c:v>1765.0</c:v>
                </c:pt>
                <c:pt idx="304">
                  <c:v>1770.0</c:v>
                </c:pt>
                <c:pt idx="305">
                  <c:v>1775.0</c:v>
                </c:pt>
                <c:pt idx="306">
                  <c:v>1780.0</c:v>
                </c:pt>
                <c:pt idx="307">
                  <c:v>1785.0</c:v>
                </c:pt>
                <c:pt idx="308">
                  <c:v>1790.0</c:v>
                </c:pt>
                <c:pt idx="309">
                  <c:v>1795.0</c:v>
                </c:pt>
                <c:pt idx="310">
                  <c:v>1800.0</c:v>
                </c:pt>
                <c:pt idx="311">
                  <c:v>1805.0</c:v>
                </c:pt>
                <c:pt idx="312">
                  <c:v>1810.0</c:v>
                </c:pt>
                <c:pt idx="313">
                  <c:v>1815.0</c:v>
                </c:pt>
                <c:pt idx="314">
                  <c:v>1820.0</c:v>
                </c:pt>
                <c:pt idx="315">
                  <c:v>1825.0</c:v>
                </c:pt>
                <c:pt idx="316">
                  <c:v>1830.0</c:v>
                </c:pt>
                <c:pt idx="317">
                  <c:v>1835.0</c:v>
                </c:pt>
                <c:pt idx="318">
                  <c:v>1840.0</c:v>
                </c:pt>
                <c:pt idx="319">
                  <c:v>1845.0</c:v>
                </c:pt>
                <c:pt idx="320">
                  <c:v>1850.0</c:v>
                </c:pt>
                <c:pt idx="321">
                  <c:v>1855.0</c:v>
                </c:pt>
                <c:pt idx="322">
                  <c:v>1860.0</c:v>
                </c:pt>
                <c:pt idx="323">
                  <c:v>1865.0</c:v>
                </c:pt>
                <c:pt idx="324">
                  <c:v>1870.0</c:v>
                </c:pt>
                <c:pt idx="325">
                  <c:v>1875.0</c:v>
                </c:pt>
                <c:pt idx="326">
                  <c:v>1880.0</c:v>
                </c:pt>
                <c:pt idx="327">
                  <c:v>1885.0</c:v>
                </c:pt>
                <c:pt idx="328">
                  <c:v>1890.0</c:v>
                </c:pt>
                <c:pt idx="329">
                  <c:v>1895.0</c:v>
                </c:pt>
                <c:pt idx="330">
                  <c:v>1900.0</c:v>
                </c:pt>
                <c:pt idx="331">
                  <c:v>1905.0</c:v>
                </c:pt>
                <c:pt idx="332">
                  <c:v>1910.0</c:v>
                </c:pt>
                <c:pt idx="333">
                  <c:v>1915.0</c:v>
                </c:pt>
                <c:pt idx="334">
                  <c:v>1920.0</c:v>
                </c:pt>
                <c:pt idx="335">
                  <c:v>1925.0</c:v>
                </c:pt>
                <c:pt idx="336">
                  <c:v>1930.0</c:v>
                </c:pt>
                <c:pt idx="337">
                  <c:v>1935.0</c:v>
                </c:pt>
                <c:pt idx="338">
                  <c:v>1940.0</c:v>
                </c:pt>
                <c:pt idx="339">
                  <c:v>1945.0</c:v>
                </c:pt>
                <c:pt idx="340">
                  <c:v>1950.0</c:v>
                </c:pt>
                <c:pt idx="341">
                  <c:v>1955.0</c:v>
                </c:pt>
                <c:pt idx="342">
                  <c:v>1960.0</c:v>
                </c:pt>
                <c:pt idx="343">
                  <c:v>1965.0</c:v>
                </c:pt>
                <c:pt idx="344">
                  <c:v>1970.0</c:v>
                </c:pt>
                <c:pt idx="345">
                  <c:v>1975.0</c:v>
                </c:pt>
                <c:pt idx="346">
                  <c:v>1980.0</c:v>
                </c:pt>
                <c:pt idx="347">
                  <c:v>1985.0</c:v>
                </c:pt>
                <c:pt idx="348">
                  <c:v>1990.0</c:v>
                </c:pt>
                <c:pt idx="349">
                  <c:v>1995.0</c:v>
                </c:pt>
                <c:pt idx="350">
                  <c:v>2000.0</c:v>
                </c:pt>
                <c:pt idx="351">
                  <c:v>2005.0</c:v>
                </c:pt>
                <c:pt idx="352">
                  <c:v>2010.0</c:v>
                </c:pt>
                <c:pt idx="353">
                  <c:v>2015.0</c:v>
                </c:pt>
                <c:pt idx="354">
                  <c:v>2020.0</c:v>
                </c:pt>
                <c:pt idx="355">
                  <c:v>2025.0</c:v>
                </c:pt>
                <c:pt idx="356">
                  <c:v>2030.0</c:v>
                </c:pt>
                <c:pt idx="357">
                  <c:v>2035.0</c:v>
                </c:pt>
                <c:pt idx="358">
                  <c:v>2040.0</c:v>
                </c:pt>
                <c:pt idx="359">
                  <c:v>2045.0</c:v>
                </c:pt>
                <c:pt idx="360">
                  <c:v>2050.0</c:v>
                </c:pt>
                <c:pt idx="361">
                  <c:v>2055.0</c:v>
                </c:pt>
                <c:pt idx="362">
                  <c:v>2060.0</c:v>
                </c:pt>
                <c:pt idx="363">
                  <c:v>2065.0</c:v>
                </c:pt>
                <c:pt idx="364">
                  <c:v>2070.0</c:v>
                </c:pt>
                <c:pt idx="365">
                  <c:v>2075.0</c:v>
                </c:pt>
                <c:pt idx="366">
                  <c:v>2080.0</c:v>
                </c:pt>
                <c:pt idx="367">
                  <c:v>2085.0</c:v>
                </c:pt>
                <c:pt idx="368">
                  <c:v>2090.0</c:v>
                </c:pt>
                <c:pt idx="369">
                  <c:v>2095.0</c:v>
                </c:pt>
                <c:pt idx="370">
                  <c:v>2100.0</c:v>
                </c:pt>
                <c:pt idx="371">
                  <c:v>2105.0</c:v>
                </c:pt>
                <c:pt idx="372">
                  <c:v>2110.0</c:v>
                </c:pt>
                <c:pt idx="373">
                  <c:v>2115.0</c:v>
                </c:pt>
                <c:pt idx="374">
                  <c:v>2120.0</c:v>
                </c:pt>
                <c:pt idx="375">
                  <c:v>2125.0</c:v>
                </c:pt>
                <c:pt idx="376">
                  <c:v>2130.0</c:v>
                </c:pt>
                <c:pt idx="377">
                  <c:v>2135.0</c:v>
                </c:pt>
                <c:pt idx="378">
                  <c:v>2140.0</c:v>
                </c:pt>
                <c:pt idx="379">
                  <c:v>2145.0</c:v>
                </c:pt>
                <c:pt idx="380">
                  <c:v>2150.0</c:v>
                </c:pt>
                <c:pt idx="381">
                  <c:v>2155.0</c:v>
                </c:pt>
                <c:pt idx="382">
                  <c:v>2160.0</c:v>
                </c:pt>
                <c:pt idx="383">
                  <c:v>2165.0</c:v>
                </c:pt>
                <c:pt idx="384">
                  <c:v>2170.0</c:v>
                </c:pt>
                <c:pt idx="385">
                  <c:v>2175.0</c:v>
                </c:pt>
                <c:pt idx="386">
                  <c:v>2180.0</c:v>
                </c:pt>
                <c:pt idx="387">
                  <c:v>2185.0</c:v>
                </c:pt>
                <c:pt idx="388">
                  <c:v>2190.0</c:v>
                </c:pt>
                <c:pt idx="389">
                  <c:v>2195.0</c:v>
                </c:pt>
                <c:pt idx="390">
                  <c:v>2200.0</c:v>
                </c:pt>
                <c:pt idx="391">
                  <c:v>2205.0</c:v>
                </c:pt>
                <c:pt idx="392">
                  <c:v>2210.0</c:v>
                </c:pt>
                <c:pt idx="393">
                  <c:v>2215.0</c:v>
                </c:pt>
                <c:pt idx="394">
                  <c:v>2220.0</c:v>
                </c:pt>
                <c:pt idx="395">
                  <c:v>2225.0</c:v>
                </c:pt>
                <c:pt idx="396">
                  <c:v>2230.0</c:v>
                </c:pt>
                <c:pt idx="397">
                  <c:v>2235.0</c:v>
                </c:pt>
                <c:pt idx="398">
                  <c:v>2240.0</c:v>
                </c:pt>
                <c:pt idx="399">
                  <c:v>2245.0</c:v>
                </c:pt>
                <c:pt idx="400">
                  <c:v>2250.0</c:v>
                </c:pt>
                <c:pt idx="401">
                  <c:v>2255.0</c:v>
                </c:pt>
                <c:pt idx="402">
                  <c:v>2260.0</c:v>
                </c:pt>
                <c:pt idx="403">
                  <c:v>2265.0</c:v>
                </c:pt>
                <c:pt idx="404">
                  <c:v>2270.0</c:v>
                </c:pt>
                <c:pt idx="405">
                  <c:v>2275.0</c:v>
                </c:pt>
                <c:pt idx="406">
                  <c:v>2280.0</c:v>
                </c:pt>
                <c:pt idx="407">
                  <c:v>2285.0</c:v>
                </c:pt>
                <c:pt idx="408">
                  <c:v>2290.0</c:v>
                </c:pt>
                <c:pt idx="409">
                  <c:v>2295.0</c:v>
                </c:pt>
                <c:pt idx="410">
                  <c:v>2300.0</c:v>
                </c:pt>
                <c:pt idx="411">
                  <c:v>2305.0</c:v>
                </c:pt>
                <c:pt idx="412">
                  <c:v>2310.0</c:v>
                </c:pt>
                <c:pt idx="413">
                  <c:v>2315.0</c:v>
                </c:pt>
                <c:pt idx="414">
                  <c:v>2320.0</c:v>
                </c:pt>
                <c:pt idx="415">
                  <c:v>2325.0</c:v>
                </c:pt>
                <c:pt idx="416">
                  <c:v>2330.0</c:v>
                </c:pt>
                <c:pt idx="417">
                  <c:v>2335.0</c:v>
                </c:pt>
                <c:pt idx="418">
                  <c:v>2340.0</c:v>
                </c:pt>
                <c:pt idx="419">
                  <c:v>2345.0</c:v>
                </c:pt>
                <c:pt idx="420">
                  <c:v>2350.0</c:v>
                </c:pt>
                <c:pt idx="421">
                  <c:v>2355.0</c:v>
                </c:pt>
                <c:pt idx="422">
                  <c:v>2360.0</c:v>
                </c:pt>
                <c:pt idx="423">
                  <c:v>2365.0</c:v>
                </c:pt>
                <c:pt idx="424">
                  <c:v>2370.0</c:v>
                </c:pt>
                <c:pt idx="425">
                  <c:v>2375.0</c:v>
                </c:pt>
                <c:pt idx="426">
                  <c:v>2380.0</c:v>
                </c:pt>
                <c:pt idx="427">
                  <c:v>2385.0</c:v>
                </c:pt>
                <c:pt idx="428">
                  <c:v>2390.0</c:v>
                </c:pt>
                <c:pt idx="429">
                  <c:v>2395.0</c:v>
                </c:pt>
                <c:pt idx="430">
                  <c:v>2400.0</c:v>
                </c:pt>
                <c:pt idx="431">
                  <c:v>2405.0</c:v>
                </c:pt>
                <c:pt idx="432">
                  <c:v>2410.0</c:v>
                </c:pt>
                <c:pt idx="433">
                  <c:v>2415.0</c:v>
                </c:pt>
                <c:pt idx="434">
                  <c:v>2420.0</c:v>
                </c:pt>
                <c:pt idx="435">
                  <c:v>2425.0</c:v>
                </c:pt>
                <c:pt idx="436">
                  <c:v>2430.0</c:v>
                </c:pt>
                <c:pt idx="437">
                  <c:v>2435.0</c:v>
                </c:pt>
                <c:pt idx="438">
                  <c:v>2440.0</c:v>
                </c:pt>
                <c:pt idx="439">
                  <c:v>2445.0</c:v>
                </c:pt>
                <c:pt idx="440">
                  <c:v>2450.0</c:v>
                </c:pt>
                <c:pt idx="441">
                  <c:v>2455.0</c:v>
                </c:pt>
                <c:pt idx="442">
                  <c:v>2460.0</c:v>
                </c:pt>
                <c:pt idx="443">
                  <c:v>2465.0</c:v>
                </c:pt>
                <c:pt idx="444">
                  <c:v>2470.0</c:v>
                </c:pt>
                <c:pt idx="445">
                  <c:v>2475.0</c:v>
                </c:pt>
                <c:pt idx="446">
                  <c:v>2480.0</c:v>
                </c:pt>
                <c:pt idx="447">
                  <c:v>2485.0</c:v>
                </c:pt>
                <c:pt idx="448">
                  <c:v>2490.0</c:v>
                </c:pt>
                <c:pt idx="449">
                  <c:v>2495.0</c:v>
                </c:pt>
                <c:pt idx="450">
                  <c:v>2500.0</c:v>
                </c:pt>
              </c:numCache>
            </c:numRef>
          </c:xVal>
          <c:yVal>
            <c:numRef>
              <c:f>'DATA!'!$F$2:$F$452</c:f>
              <c:numCache>
                <c:formatCode>0.000</c:formatCode>
                <c:ptCount val="451"/>
                <c:pt idx="0">
                  <c:v>0.6178540039</c:v>
                </c:pt>
                <c:pt idx="1">
                  <c:v>0.6151644135</c:v>
                </c:pt>
                <c:pt idx="2">
                  <c:v>0.6161772156</c:v>
                </c:pt>
                <c:pt idx="3">
                  <c:v>0.6164569092</c:v>
                </c:pt>
                <c:pt idx="4">
                  <c:v>0.6140275574</c:v>
                </c:pt>
                <c:pt idx="5">
                  <c:v>0.6106273651</c:v>
                </c:pt>
                <c:pt idx="6">
                  <c:v>0.6114281464</c:v>
                </c:pt>
                <c:pt idx="7">
                  <c:v>0.6076669693</c:v>
                </c:pt>
                <c:pt idx="8">
                  <c:v>0.6046747589</c:v>
                </c:pt>
                <c:pt idx="9">
                  <c:v>0.6025193405</c:v>
                </c:pt>
                <c:pt idx="10">
                  <c:v>0.5996891403</c:v>
                </c:pt>
                <c:pt idx="11">
                  <c:v>0.6006144714</c:v>
                </c:pt>
                <c:pt idx="12">
                  <c:v>0.6033682251</c:v>
                </c:pt>
                <c:pt idx="13">
                  <c:v>0.6004236221</c:v>
                </c:pt>
                <c:pt idx="14">
                  <c:v>0.5967175293</c:v>
                </c:pt>
                <c:pt idx="15">
                  <c:v>0.5973630524</c:v>
                </c:pt>
                <c:pt idx="16">
                  <c:v>0.5987314606</c:v>
                </c:pt>
                <c:pt idx="17">
                  <c:v>0.5965460968</c:v>
                </c:pt>
                <c:pt idx="18">
                  <c:v>0.5955129242</c:v>
                </c:pt>
                <c:pt idx="19">
                  <c:v>0.6019362259</c:v>
                </c:pt>
                <c:pt idx="20">
                  <c:v>0.5892869186</c:v>
                </c:pt>
                <c:pt idx="21">
                  <c:v>0.5883766556</c:v>
                </c:pt>
                <c:pt idx="22">
                  <c:v>0.5874285126</c:v>
                </c:pt>
                <c:pt idx="23">
                  <c:v>0.5875253677</c:v>
                </c:pt>
                <c:pt idx="24">
                  <c:v>0.5867273331</c:v>
                </c:pt>
                <c:pt idx="25">
                  <c:v>0.5876218033</c:v>
                </c:pt>
                <c:pt idx="26">
                  <c:v>0.5877420807</c:v>
                </c:pt>
                <c:pt idx="27">
                  <c:v>0.588852272</c:v>
                </c:pt>
                <c:pt idx="28">
                  <c:v>0.5885561752</c:v>
                </c:pt>
                <c:pt idx="29">
                  <c:v>0.5890258026</c:v>
                </c:pt>
                <c:pt idx="30">
                  <c:v>0.5891194916</c:v>
                </c:pt>
                <c:pt idx="31">
                  <c:v>0.5914262009</c:v>
                </c:pt>
                <c:pt idx="32">
                  <c:v>0.592443924</c:v>
                </c:pt>
                <c:pt idx="33">
                  <c:v>0.5936286545</c:v>
                </c:pt>
                <c:pt idx="34">
                  <c:v>0.5954811096</c:v>
                </c:pt>
                <c:pt idx="35">
                  <c:v>0.5965103912</c:v>
                </c:pt>
                <c:pt idx="36">
                  <c:v>0.5990123749</c:v>
                </c:pt>
                <c:pt idx="37">
                  <c:v>0.6005880737</c:v>
                </c:pt>
                <c:pt idx="38">
                  <c:v>0.602425499</c:v>
                </c:pt>
                <c:pt idx="39">
                  <c:v>0.605439682</c:v>
                </c:pt>
                <c:pt idx="40">
                  <c:v>0.6072999954</c:v>
                </c:pt>
                <c:pt idx="41">
                  <c:v>0.6091976166</c:v>
                </c:pt>
                <c:pt idx="42">
                  <c:v>0.6118227768</c:v>
                </c:pt>
                <c:pt idx="43">
                  <c:v>0.6143002319</c:v>
                </c:pt>
                <c:pt idx="44">
                  <c:v>0.6175825119</c:v>
                </c:pt>
                <c:pt idx="45">
                  <c:v>0.6199719238</c:v>
                </c:pt>
                <c:pt idx="46">
                  <c:v>0.6228669739</c:v>
                </c:pt>
                <c:pt idx="47">
                  <c:v>0.6249219131</c:v>
                </c:pt>
                <c:pt idx="48">
                  <c:v>0.6272793579</c:v>
                </c:pt>
                <c:pt idx="49">
                  <c:v>0.6293254089</c:v>
                </c:pt>
                <c:pt idx="50">
                  <c:v>0.631658783</c:v>
                </c:pt>
                <c:pt idx="51">
                  <c:v>0.6335340118</c:v>
                </c:pt>
                <c:pt idx="52">
                  <c:v>0.6358671951</c:v>
                </c:pt>
                <c:pt idx="53">
                  <c:v>0.6381216812</c:v>
                </c:pt>
                <c:pt idx="54">
                  <c:v>0.6402990723</c:v>
                </c:pt>
                <c:pt idx="55">
                  <c:v>0.6420158386</c:v>
                </c:pt>
                <c:pt idx="56">
                  <c:v>0.6443452454</c:v>
                </c:pt>
                <c:pt idx="57">
                  <c:v>0.646493988</c:v>
                </c:pt>
                <c:pt idx="58">
                  <c:v>0.6474214935</c:v>
                </c:pt>
                <c:pt idx="59">
                  <c:v>0.6499521637</c:v>
                </c:pt>
                <c:pt idx="60">
                  <c:v>0.6518860626</c:v>
                </c:pt>
                <c:pt idx="61">
                  <c:v>0.6534229279</c:v>
                </c:pt>
                <c:pt idx="62">
                  <c:v>0.654950943</c:v>
                </c:pt>
                <c:pt idx="63">
                  <c:v>0.6571211243</c:v>
                </c:pt>
                <c:pt idx="64">
                  <c:v>0.6574663544</c:v>
                </c:pt>
                <c:pt idx="65">
                  <c:v>0.6597049713</c:v>
                </c:pt>
                <c:pt idx="66">
                  <c:v>0.6617327118</c:v>
                </c:pt>
                <c:pt idx="67">
                  <c:v>0.6622541046</c:v>
                </c:pt>
                <c:pt idx="68">
                  <c:v>0.6634588623</c:v>
                </c:pt>
                <c:pt idx="69">
                  <c:v>0.6645623016</c:v>
                </c:pt>
                <c:pt idx="70">
                  <c:v>0.665294342</c:v>
                </c:pt>
                <c:pt idx="71">
                  <c:v>0.666000061</c:v>
                </c:pt>
                <c:pt idx="72">
                  <c:v>0.6667464447</c:v>
                </c:pt>
                <c:pt idx="73">
                  <c:v>0.6679962158</c:v>
                </c:pt>
                <c:pt idx="74">
                  <c:v>0.6690520477</c:v>
                </c:pt>
                <c:pt idx="75">
                  <c:v>0.6697016144</c:v>
                </c:pt>
                <c:pt idx="76">
                  <c:v>0.6708193207</c:v>
                </c:pt>
                <c:pt idx="77">
                  <c:v>0.6711765289</c:v>
                </c:pt>
                <c:pt idx="78">
                  <c:v>0.6709765625</c:v>
                </c:pt>
                <c:pt idx="79">
                  <c:v>0.6710303497</c:v>
                </c:pt>
                <c:pt idx="80">
                  <c:v>0.6710121918</c:v>
                </c:pt>
                <c:pt idx="81">
                  <c:v>0.671958847</c:v>
                </c:pt>
                <c:pt idx="82">
                  <c:v>0.6723693085</c:v>
                </c:pt>
                <c:pt idx="83">
                  <c:v>0.6723548889</c:v>
                </c:pt>
                <c:pt idx="84">
                  <c:v>0.6727445221</c:v>
                </c:pt>
                <c:pt idx="85">
                  <c:v>0.673132782</c:v>
                </c:pt>
                <c:pt idx="86">
                  <c:v>0.6730496216</c:v>
                </c:pt>
                <c:pt idx="87">
                  <c:v>0.6728375244</c:v>
                </c:pt>
                <c:pt idx="88">
                  <c:v>0.6719959259</c:v>
                </c:pt>
                <c:pt idx="89">
                  <c:v>0.6724530029</c:v>
                </c:pt>
                <c:pt idx="90">
                  <c:v>0.6721422577</c:v>
                </c:pt>
                <c:pt idx="91">
                  <c:v>0.6716622162</c:v>
                </c:pt>
                <c:pt idx="92">
                  <c:v>0.6723036194</c:v>
                </c:pt>
                <c:pt idx="93">
                  <c:v>0.6711099243</c:v>
                </c:pt>
                <c:pt idx="94">
                  <c:v>0.6702909851</c:v>
                </c:pt>
                <c:pt idx="95">
                  <c:v>0.6702487183</c:v>
                </c:pt>
                <c:pt idx="96">
                  <c:v>0.6693842316</c:v>
                </c:pt>
                <c:pt idx="97">
                  <c:v>0.6684951019</c:v>
                </c:pt>
                <c:pt idx="98">
                  <c:v>0.6665153503</c:v>
                </c:pt>
                <c:pt idx="99">
                  <c:v>0.665789032</c:v>
                </c:pt>
                <c:pt idx="100">
                  <c:v>0.6659571838</c:v>
                </c:pt>
                <c:pt idx="101">
                  <c:v>0.6631655884</c:v>
                </c:pt>
                <c:pt idx="102">
                  <c:v>0.6631046295</c:v>
                </c:pt>
                <c:pt idx="103">
                  <c:v>0.6618984222</c:v>
                </c:pt>
                <c:pt idx="104">
                  <c:v>0.6601591492</c:v>
                </c:pt>
                <c:pt idx="105">
                  <c:v>0.6617214966</c:v>
                </c:pt>
                <c:pt idx="106">
                  <c:v>0.6597280121</c:v>
                </c:pt>
                <c:pt idx="107">
                  <c:v>0.6588126373</c:v>
                </c:pt>
                <c:pt idx="108">
                  <c:v>0.6562979889</c:v>
                </c:pt>
                <c:pt idx="109">
                  <c:v>0.6560160065</c:v>
                </c:pt>
                <c:pt idx="110">
                  <c:v>0.658028183</c:v>
                </c:pt>
                <c:pt idx="111">
                  <c:v>0.6534774017</c:v>
                </c:pt>
                <c:pt idx="112">
                  <c:v>0.6574797821</c:v>
                </c:pt>
                <c:pt idx="113">
                  <c:v>0.6625785828</c:v>
                </c:pt>
                <c:pt idx="114">
                  <c:v>0.6561543274</c:v>
                </c:pt>
                <c:pt idx="115">
                  <c:v>0.660565033</c:v>
                </c:pt>
                <c:pt idx="116">
                  <c:v>0.6637551117</c:v>
                </c:pt>
                <c:pt idx="117">
                  <c:v>0.6671622467</c:v>
                </c:pt>
                <c:pt idx="118">
                  <c:v>0.6651763153</c:v>
                </c:pt>
                <c:pt idx="119">
                  <c:v>0.6705097961</c:v>
                </c:pt>
                <c:pt idx="120">
                  <c:v>0.6679699707</c:v>
                </c:pt>
                <c:pt idx="121">
                  <c:v>0.6694913483</c:v>
                </c:pt>
                <c:pt idx="122">
                  <c:v>0.6715547943</c:v>
                </c:pt>
                <c:pt idx="123">
                  <c:v>0.6725888824</c:v>
                </c:pt>
                <c:pt idx="124">
                  <c:v>0.6717530823</c:v>
                </c:pt>
                <c:pt idx="125">
                  <c:v>0.6727363586</c:v>
                </c:pt>
                <c:pt idx="126">
                  <c:v>0.6752207947</c:v>
                </c:pt>
                <c:pt idx="127">
                  <c:v>0.6816564941</c:v>
                </c:pt>
                <c:pt idx="128">
                  <c:v>0.6806440735</c:v>
                </c:pt>
                <c:pt idx="129">
                  <c:v>0.6795426178</c:v>
                </c:pt>
                <c:pt idx="130">
                  <c:v>0.6837628937</c:v>
                </c:pt>
                <c:pt idx="131">
                  <c:v>0.6879410553</c:v>
                </c:pt>
                <c:pt idx="132">
                  <c:v>0.6910148621</c:v>
                </c:pt>
                <c:pt idx="133">
                  <c:v>0.6943901825</c:v>
                </c:pt>
                <c:pt idx="134">
                  <c:v>0.6965737152</c:v>
                </c:pt>
                <c:pt idx="135">
                  <c:v>0.6985800171</c:v>
                </c:pt>
                <c:pt idx="136">
                  <c:v>0.6954965973</c:v>
                </c:pt>
                <c:pt idx="137">
                  <c:v>0.7018174744</c:v>
                </c:pt>
                <c:pt idx="138">
                  <c:v>0.7065802765</c:v>
                </c:pt>
                <c:pt idx="139">
                  <c:v>0.7057874298</c:v>
                </c:pt>
                <c:pt idx="140">
                  <c:v>0.7129742432</c:v>
                </c:pt>
                <c:pt idx="141">
                  <c:v>0.715279541</c:v>
                </c:pt>
                <c:pt idx="142">
                  <c:v>0.7185531616</c:v>
                </c:pt>
                <c:pt idx="143">
                  <c:v>0.7201552582</c:v>
                </c:pt>
                <c:pt idx="144">
                  <c:v>0.7213047791</c:v>
                </c:pt>
                <c:pt idx="145">
                  <c:v>0.7233235168</c:v>
                </c:pt>
                <c:pt idx="146">
                  <c:v>0.7244569397</c:v>
                </c:pt>
                <c:pt idx="147">
                  <c:v>0.7254514313</c:v>
                </c:pt>
                <c:pt idx="148">
                  <c:v>0.7324832916</c:v>
                </c:pt>
                <c:pt idx="149">
                  <c:v>0.732661438</c:v>
                </c:pt>
                <c:pt idx="150">
                  <c:v>0.7335871124</c:v>
                </c:pt>
                <c:pt idx="151">
                  <c:v>0.7372129059</c:v>
                </c:pt>
                <c:pt idx="152">
                  <c:v>0.7415142822</c:v>
                </c:pt>
                <c:pt idx="153">
                  <c:v>0.7410353851</c:v>
                </c:pt>
                <c:pt idx="154">
                  <c:v>0.7434495544</c:v>
                </c:pt>
                <c:pt idx="155">
                  <c:v>0.7468534851</c:v>
                </c:pt>
                <c:pt idx="156">
                  <c:v>0.7482290649</c:v>
                </c:pt>
                <c:pt idx="157">
                  <c:v>0.7490289307</c:v>
                </c:pt>
                <c:pt idx="158">
                  <c:v>0.7488553619</c:v>
                </c:pt>
                <c:pt idx="159">
                  <c:v>0.7501088715</c:v>
                </c:pt>
                <c:pt idx="160">
                  <c:v>0.7526082611</c:v>
                </c:pt>
                <c:pt idx="161">
                  <c:v>0.7566612244</c:v>
                </c:pt>
                <c:pt idx="162">
                  <c:v>0.753059845</c:v>
                </c:pt>
                <c:pt idx="163">
                  <c:v>0.7541347504</c:v>
                </c:pt>
                <c:pt idx="164">
                  <c:v>0.759380722</c:v>
                </c:pt>
                <c:pt idx="165">
                  <c:v>0.7582112885</c:v>
                </c:pt>
                <c:pt idx="166">
                  <c:v>0.7605939484</c:v>
                </c:pt>
                <c:pt idx="167">
                  <c:v>0.7617824554</c:v>
                </c:pt>
                <c:pt idx="168">
                  <c:v>0.7628281403</c:v>
                </c:pt>
                <c:pt idx="169">
                  <c:v>0.7669020081</c:v>
                </c:pt>
                <c:pt idx="170">
                  <c:v>0.7660723114</c:v>
                </c:pt>
                <c:pt idx="171">
                  <c:v>0.7700678253</c:v>
                </c:pt>
                <c:pt idx="172">
                  <c:v>0.7671630096</c:v>
                </c:pt>
                <c:pt idx="173">
                  <c:v>0.7702147675</c:v>
                </c:pt>
                <c:pt idx="174">
                  <c:v>0.7712818146</c:v>
                </c:pt>
                <c:pt idx="175">
                  <c:v>0.7731432343</c:v>
                </c:pt>
                <c:pt idx="176">
                  <c:v>0.7737319183</c:v>
                </c:pt>
                <c:pt idx="177">
                  <c:v>0.7740975189</c:v>
                </c:pt>
                <c:pt idx="178">
                  <c:v>0.7763327026</c:v>
                </c:pt>
                <c:pt idx="179">
                  <c:v>0.776153717</c:v>
                </c:pt>
                <c:pt idx="180">
                  <c:v>0.7790743256</c:v>
                </c:pt>
                <c:pt idx="181">
                  <c:v>0.7798519897</c:v>
                </c:pt>
                <c:pt idx="182">
                  <c:v>0.7774956512</c:v>
                </c:pt>
                <c:pt idx="183">
                  <c:v>0.7808866882</c:v>
                </c:pt>
                <c:pt idx="184">
                  <c:v>0.7832199097</c:v>
                </c:pt>
                <c:pt idx="185">
                  <c:v>0.7837562561</c:v>
                </c:pt>
                <c:pt idx="186">
                  <c:v>0.7850860596</c:v>
                </c:pt>
                <c:pt idx="187">
                  <c:v>0.7823201752</c:v>
                </c:pt>
                <c:pt idx="188">
                  <c:v>0.7844425201</c:v>
                </c:pt>
                <c:pt idx="189">
                  <c:v>0.7852236938</c:v>
                </c:pt>
                <c:pt idx="190">
                  <c:v>0.7869934082</c:v>
                </c:pt>
                <c:pt idx="191">
                  <c:v>0.7851833344</c:v>
                </c:pt>
                <c:pt idx="192">
                  <c:v>0.7879034424</c:v>
                </c:pt>
                <c:pt idx="193">
                  <c:v>0.7857544708</c:v>
                </c:pt>
                <c:pt idx="194">
                  <c:v>0.7912825775</c:v>
                </c:pt>
                <c:pt idx="195">
                  <c:v>0.7873378754</c:v>
                </c:pt>
                <c:pt idx="196">
                  <c:v>0.7919462585</c:v>
                </c:pt>
                <c:pt idx="197">
                  <c:v>0.7909015656</c:v>
                </c:pt>
                <c:pt idx="198">
                  <c:v>0.7902468109</c:v>
                </c:pt>
                <c:pt idx="199">
                  <c:v>0.7939559174</c:v>
                </c:pt>
                <c:pt idx="200">
                  <c:v>0.7942086792</c:v>
                </c:pt>
                <c:pt idx="201">
                  <c:v>0.7927189636</c:v>
                </c:pt>
                <c:pt idx="202">
                  <c:v>0.7888032532</c:v>
                </c:pt>
                <c:pt idx="203">
                  <c:v>0.7936490631</c:v>
                </c:pt>
                <c:pt idx="204">
                  <c:v>0.7947676849</c:v>
                </c:pt>
                <c:pt idx="205">
                  <c:v>0.7976602173</c:v>
                </c:pt>
                <c:pt idx="206">
                  <c:v>0.7963577271</c:v>
                </c:pt>
                <c:pt idx="207">
                  <c:v>0.7970794678</c:v>
                </c:pt>
                <c:pt idx="208">
                  <c:v>0.7962385559</c:v>
                </c:pt>
                <c:pt idx="209">
                  <c:v>0.7986464691</c:v>
                </c:pt>
                <c:pt idx="210">
                  <c:v>0.7974508667</c:v>
                </c:pt>
                <c:pt idx="211">
                  <c:v>0.7985894012</c:v>
                </c:pt>
                <c:pt idx="212">
                  <c:v>0.7996968079</c:v>
                </c:pt>
                <c:pt idx="213">
                  <c:v>0.7995119476</c:v>
                </c:pt>
                <c:pt idx="214">
                  <c:v>0.7980917358</c:v>
                </c:pt>
                <c:pt idx="215">
                  <c:v>0.8036440277</c:v>
                </c:pt>
                <c:pt idx="216">
                  <c:v>0.8042727661</c:v>
                </c:pt>
                <c:pt idx="217">
                  <c:v>0.8011096954</c:v>
                </c:pt>
                <c:pt idx="218">
                  <c:v>0.8021389008</c:v>
                </c:pt>
                <c:pt idx="219">
                  <c:v>0.8018946838</c:v>
                </c:pt>
                <c:pt idx="220">
                  <c:v>0.8025733185</c:v>
                </c:pt>
                <c:pt idx="221">
                  <c:v>0.8043903351</c:v>
                </c:pt>
                <c:pt idx="222">
                  <c:v>0.8044815063</c:v>
                </c:pt>
                <c:pt idx="223">
                  <c:v>0.8014892578</c:v>
                </c:pt>
                <c:pt idx="224">
                  <c:v>0.8038761139</c:v>
                </c:pt>
                <c:pt idx="225">
                  <c:v>0.8068811035</c:v>
                </c:pt>
                <c:pt idx="226">
                  <c:v>0.8020835114</c:v>
                </c:pt>
                <c:pt idx="227">
                  <c:v>0.8018310547</c:v>
                </c:pt>
                <c:pt idx="228">
                  <c:v>0.8057318115</c:v>
                </c:pt>
                <c:pt idx="229">
                  <c:v>0.8066047668</c:v>
                </c:pt>
                <c:pt idx="230">
                  <c:v>0.8039802551</c:v>
                </c:pt>
                <c:pt idx="231">
                  <c:v>0.8029501343</c:v>
                </c:pt>
                <c:pt idx="232">
                  <c:v>0.8069390106</c:v>
                </c:pt>
                <c:pt idx="233">
                  <c:v>0.8074571228</c:v>
                </c:pt>
                <c:pt idx="234">
                  <c:v>0.807846756</c:v>
                </c:pt>
                <c:pt idx="235">
                  <c:v>0.8068050385</c:v>
                </c:pt>
                <c:pt idx="236">
                  <c:v>0.8060484314</c:v>
                </c:pt>
                <c:pt idx="237">
                  <c:v>0.8097470093</c:v>
                </c:pt>
                <c:pt idx="238">
                  <c:v>0.8084825897</c:v>
                </c:pt>
                <c:pt idx="239">
                  <c:v>0.8081941223</c:v>
                </c:pt>
                <c:pt idx="240">
                  <c:v>0.8068660736</c:v>
                </c:pt>
                <c:pt idx="241">
                  <c:v>0.810560379</c:v>
                </c:pt>
                <c:pt idx="242">
                  <c:v>0.8103374481</c:v>
                </c:pt>
                <c:pt idx="243">
                  <c:v>0.8102954102</c:v>
                </c:pt>
                <c:pt idx="244">
                  <c:v>0.8124377441</c:v>
                </c:pt>
                <c:pt idx="245">
                  <c:v>0.8108177948</c:v>
                </c:pt>
                <c:pt idx="246">
                  <c:v>0.8091146088</c:v>
                </c:pt>
                <c:pt idx="247">
                  <c:v>0.8124678802</c:v>
                </c:pt>
                <c:pt idx="248">
                  <c:v>0.8097784424</c:v>
                </c:pt>
                <c:pt idx="249">
                  <c:v>0.8119042969</c:v>
                </c:pt>
                <c:pt idx="250">
                  <c:v>0.8131795502</c:v>
                </c:pt>
                <c:pt idx="251">
                  <c:v>0.8142228699</c:v>
                </c:pt>
                <c:pt idx="252">
                  <c:v>0.8149905396</c:v>
                </c:pt>
                <c:pt idx="253">
                  <c:v>0.8121028137</c:v>
                </c:pt>
                <c:pt idx="254">
                  <c:v>0.8156750488</c:v>
                </c:pt>
                <c:pt idx="255">
                  <c:v>0.8153718567</c:v>
                </c:pt>
                <c:pt idx="256">
                  <c:v>0.8166011047</c:v>
                </c:pt>
                <c:pt idx="257">
                  <c:v>0.8185915375</c:v>
                </c:pt>
                <c:pt idx="258">
                  <c:v>0.8158815765</c:v>
                </c:pt>
                <c:pt idx="259">
                  <c:v>0.8184373474</c:v>
                </c:pt>
                <c:pt idx="260">
                  <c:v>0.8173735809</c:v>
                </c:pt>
                <c:pt idx="261">
                  <c:v>0.8179975128</c:v>
                </c:pt>
                <c:pt idx="262">
                  <c:v>0.8159342957</c:v>
                </c:pt>
                <c:pt idx="263">
                  <c:v>0.8154932404</c:v>
                </c:pt>
                <c:pt idx="264">
                  <c:v>0.8163257599</c:v>
                </c:pt>
                <c:pt idx="265">
                  <c:v>0.8163961029</c:v>
                </c:pt>
                <c:pt idx="266">
                  <c:v>0.8150338745</c:v>
                </c:pt>
                <c:pt idx="267">
                  <c:v>0.8172299957</c:v>
                </c:pt>
                <c:pt idx="268">
                  <c:v>0.8169526672</c:v>
                </c:pt>
                <c:pt idx="269">
                  <c:v>0.8143585968</c:v>
                </c:pt>
                <c:pt idx="270">
                  <c:v>0.8156046295</c:v>
                </c:pt>
                <c:pt idx="271">
                  <c:v>0.8194911957</c:v>
                </c:pt>
                <c:pt idx="272">
                  <c:v>0.8231761169</c:v>
                </c:pt>
                <c:pt idx="273">
                  <c:v>0.8189222717</c:v>
                </c:pt>
                <c:pt idx="274">
                  <c:v>0.8197032928</c:v>
                </c:pt>
                <c:pt idx="275">
                  <c:v>0.817026825</c:v>
                </c:pt>
                <c:pt idx="276">
                  <c:v>0.8200404358</c:v>
                </c:pt>
                <c:pt idx="277">
                  <c:v>0.8185417175</c:v>
                </c:pt>
                <c:pt idx="278">
                  <c:v>0.8174425507</c:v>
                </c:pt>
                <c:pt idx="279">
                  <c:v>0.8152170563</c:v>
                </c:pt>
                <c:pt idx="280">
                  <c:v>0.8161846161</c:v>
                </c:pt>
                <c:pt idx="281">
                  <c:v>0.81926651</c:v>
                </c:pt>
                <c:pt idx="282">
                  <c:v>0.821618042</c:v>
                </c:pt>
                <c:pt idx="283">
                  <c:v>0.8218763733</c:v>
                </c:pt>
                <c:pt idx="284">
                  <c:v>0.8155423737</c:v>
                </c:pt>
                <c:pt idx="285">
                  <c:v>0.8166047668</c:v>
                </c:pt>
                <c:pt idx="286">
                  <c:v>0.8172595978</c:v>
                </c:pt>
                <c:pt idx="287">
                  <c:v>0.8228553772</c:v>
                </c:pt>
                <c:pt idx="288">
                  <c:v>0.8207888794</c:v>
                </c:pt>
                <c:pt idx="289">
                  <c:v>0.8162145996</c:v>
                </c:pt>
                <c:pt idx="290">
                  <c:v>0.8184710693</c:v>
                </c:pt>
                <c:pt idx="291">
                  <c:v>0.8204621887</c:v>
                </c:pt>
                <c:pt idx="292">
                  <c:v>0.8174263</c:v>
                </c:pt>
                <c:pt idx="293">
                  <c:v>0.8225514984</c:v>
                </c:pt>
                <c:pt idx="294">
                  <c:v>0.8175520325</c:v>
                </c:pt>
                <c:pt idx="295">
                  <c:v>0.819234848</c:v>
                </c:pt>
                <c:pt idx="296">
                  <c:v>0.8191915894</c:v>
                </c:pt>
                <c:pt idx="297">
                  <c:v>0.821688385</c:v>
                </c:pt>
                <c:pt idx="298">
                  <c:v>0.8199357605</c:v>
                </c:pt>
                <c:pt idx="299">
                  <c:v>0.8196897125</c:v>
                </c:pt>
                <c:pt idx="300">
                  <c:v>0.8179348755</c:v>
                </c:pt>
                <c:pt idx="301">
                  <c:v>0.8197628784</c:v>
                </c:pt>
                <c:pt idx="302">
                  <c:v>0.8241579437</c:v>
                </c:pt>
                <c:pt idx="303">
                  <c:v>0.8244463348</c:v>
                </c:pt>
                <c:pt idx="304">
                  <c:v>0.8218288422</c:v>
                </c:pt>
                <c:pt idx="305">
                  <c:v>0.8228547668</c:v>
                </c:pt>
                <c:pt idx="306">
                  <c:v>0.8256477356</c:v>
                </c:pt>
                <c:pt idx="307">
                  <c:v>0.8231167603</c:v>
                </c:pt>
                <c:pt idx="308">
                  <c:v>0.8217092133</c:v>
                </c:pt>
                <c:pt idx="309">
                  <c:v>0.8232383728</c:v>
                </c:pt>
                <c:pt idx="310">
                  <c:v>0.8216327667</c:v>
                </c:pt>
                <c:pt idx="311">
                  <c:v>0.8226282501</c:v>
                </c:pt>
                <c:pt idx="312">
                  <c:v>0.8229998779</c:v>
                </c:pt>
                <c:pt idx="313">
                  <c:v>0.8171973419</c:v>
                </c:pt>
                <c:pt idx="314">
                  <c:v>0.8206244659</c:v>
                </c:pt>
                <c:pt idx="315">
                  <c:v>0.8211737061</c:v>
                </c:pt>
                <c:pt idx="316">
                  <c:v>0.8231341553</c:v>
                </c:pt>
                <c:pt idx="317">
                  <c:v>0.8213013458</c:v>
                </c:pt>
                <c:pt idx="318">
                  <c:v>0.8232049561</c:v>
                </c:pt>
                <c:pt idx="319">
                  <c:v>0.823269043</c:v>
                </c:pt>
                <c:pt idx="320">
                  <c:v>0.8205078125</c:v>
                </c:pt>
                <c:pt idx="321">
                  <c:v>0.8209207916</c:v>
                </c:pt>
                <c:pt idx="322">
                  <c:v>0.8223104858</c:v>
                </c:pt>
                <c:pt idx="323">
                  <c:v>0.8203878784</c:v>
                </c:pt>
                <c:pt idx="324">
                  <c:v>0.8197409058</c:v>
                </c:pt>
                <c:pt idx="325">
                  <c:v>0.8207814789</c:v>
                </c:pt>
                <c:pt idx="326">
                  <c:v>0.8201281738</c:v>
                </c:pt>
                <c:pt idx="327">
                  <c:v>0.820996933</c:v>
                </c:pt>
                <c:pt idx="328">
                  <c:v>0.8243706512</c:v>
                </c:pt>
                <c:pt idx="329">
                  <c:v>0.8230327606</c:v>
                </c:pt>
                <c:pt idx="330">
                  <c:v>0.8210857391</c:v>
                </c:pt>
                <c:pt idx="331">
                  <c:v>0.8232849884</c:v>
                </c:pt>
                <c:pt idx="332">
                  <c:v>0.8250344849</c:v>
                </c:pt>
                <c:pt idx="333">
                  <c:v>0.8174014282</c:v>
                </c:pt>
                <c:pt idx="334">
                  <c:v>0.8190799713</c:v>
                </c:pt>
                <c:pt idx="335">
                  <c:v>0.8225112152</c:v>
                </c:pt>
                <c:pt idx="336">
                  <c:v>0.8246404266</c:v>
                </c:pt>
                <c:pt idx="337">
                  <c:v>0.8235114288</c:v>
                </c:pt>
                <c:pt idx="338">
                  <c:v>0.8207507324</c:v>
                </c:pt>
                <c:pt idx="339">
                  <c:v>0.8282372284</c:v>
                </c:pt>
                <c:pt idx="340">
                  <c:v>0.8253290558</c:v>
                </c:pt>
                <c:pt idx="341">
                  <c:v>0.8224354553</c:v>
                </c:pt>
                <c:pt idx="342">
                  <c:v>0.8235661316</c:v>
                </c:pt>
                <c:pt idx="343">
                  <c:v>0.8253152466</c:v>
                </c:pt>
                <c:pt idx="344">
                  <c:v>0.8271082306</c:v>
                </c:pt>
                <c:pt idx="345">
                  <c:v>0.8228352356</c:v>
                </c:pt>
                <c:pt idx="346">
                  <c:v>0.8240139771</c:v>
                </c:pt>
                <c:pt idx="347">
                  <c:v>0.8222633362</c:v>
                </c:pt>
                <c:pt idx="348">
                  <c:v>0.8241921234</c:v>
                </c:pt>
                <c:pt idx="349">
                  <c:v>0.8229837036</c:v>
                </c:pt>
                <c:pt idx="350">
                  <c:v>0.8204211426</c:v>
                </c:pt>
                <c:pt idx="351">
                  <c:v>0.8248484802</c:v>
                </c:pt>
                <c:pt idx="352">
                  <c:v>0.8202017212</c:v>
                </c:pt>
                <c:pt idx="353">
                  <c:v>0.8187578583</c:v>
                </c:pt>
                <c:pt idx="354">
                  <c:v>0.8205978394</c:v>
                </c:pt>
                <c:pt idx="355">
                  <c:v>0.8212930298</c:v>
                </c:pt>
                <c:pt idx="356">
                  <c:v>0.8223687744</c:v>
                </c:pt>
                <c:pt idx="357">
                  <c:v>0.8235336304</c:v>
                </c:pt>
                <c:pt idx="358">
                  <c:v>0.8221219635</c:v>
                </c:pt>
                <c:pt idx="359">
                  <c:v>0.8185564423</c:v>
                </c:pt>
                <c:pt idx="360">
                  <c:v>0.8185173035</c:v>
                </c:pt>
                <c:pt idx="361">
                  <c:v>0.8208595276</c:v>
                </c:pt>
                <c:pt idx="362">
                  <c:v>0.8202453613</c:v>
                </c:pt>
                <c:pt idx="363">
                  <c:v>0.8211376953</c:v>
                </c:pt>
                <c:pt idx="364">
                  <c:v>0.8220258331</c:v>
                </c:pt>
                <c:pt idx="365">
                  <c:v>0.823597641</c:v>
                </c:pt>
                <c:pt idx="366">
                  <c:v>0.8201078796</c:v>
                </c:pt>
                <c:pt idx="367">
                  <c:v>0.8214976501</c:v>
                </c:pt>
                <c:pt idx="368">
                  <c:v>0.8174772644</c:v>
                </c:pt>
                <c:pt idx="369">
                  <c:v>0.82069664</c:v>
                </c:pt>
                <c:pt idx="370">
                  <c:v>0.820424118</c:v>
                </c:pt>
                <c:pt idx="371">
                  <c:v>0.8227166748</c:v>
                </c:pt>
                <c:pt idx="372">
                  <c:v>0.8207575989</c:v>
                </c:pt>
                <c:pt idx="373">
                  <c:v>0.8221142578</c:v>
                </c:pt>
                <c:pt idx="374">
                  <c:v>0.8202940369</c:v>
                </c:pt>
                <c:pt idx="375">
                  <c:v>0.8251380157</c:v>
                </c:pt>
                <c:pt idx="376">
                  <c:v>0.8196998596</c:v>
                </c:pt>
                <c:pt idx="377">
                  <c:v>0.8223983765</c:v>
                </c:pt>
                <c:pt idx="378">
                  <c:v>0.8222262573</c:v>
                </c:pt>
                <c:pt idx="379">
                  <c:v>0.8236964417</c:v>
                </c:pt>
                <c:pt idx="380">
                  <c:v>0.8257488251</c:v>
                </c:pt>
                <c:pt idx="381">
                  <c:v>0.8237753296</c:v>
                </c:pt>
                <c:pt idx="382">
                  <c:v>0.8236151123</c:v>
                </c:pt>
                <c:pt idx="383">
                  <c:v>0.8288468933</c:v>
                </c:pt>
                <c:pt idx="384">
                  <c:v>0.8257997131</c:v>
                </c:pt>
                <c:pt idx="385">
                  <c:v>0.8279736328</c:v>
                </c:pt>
                <c:pt idx="386">
                  <c:v>0.8266743469</c:v>
                </c:pt>
                <c:pt idx="387">
                  <c:v>0.8239649963</c:v>
                </c:pt>
                <c:pt idx="388">
                  <c:v>0.8277856445</c:v>
                </c:pt>
                <c:pt idx="389">
                  <c:v>0.8277773285</c:v>
                </c:pt>
                <c:pt idx="390">
                  <c:v>0.8282572174</c:v>
                </c:pt>
                <c:pt idx="391">
                  <c:v>0.8291667938</c:v>
                </c:pt>
                <c:pt idx="392">
                  <c:v>0.8371188354</c:v>
                </c:pt>
                <c:pt idx="393">
                  <c:v>0.8348544312</c:v>
                </c:pt>
                <c:pt idx="394">
                  <c:v>0.835207901</c:v>
                </c:pt>
                <c:pt idx="395">
                  <c:v>0.8382190704</c:v>
                </c:pt>
                <c:pt idx="396">
                  <c:v>0.839029007</c:v>
                </c:pt>
                <c:pt idx="397">
                  <c:v>0.8383287048</c:v>
                </c:pt>
                <c:pt idx="398">
                  <c:v>0.8423656464</c:v>
                </c:pt>
                <c:pt idx="399">
                  <c:v>0.8438724518</c:v>
                </c:pt>
                <c:pt idx="400">
                  <c:v>0.8408899689</c:v>
                </c:pt>
                <c:pt idx="401">
                  <c:v>0.8450392151</c:v>
                </c:pt>
                <c:pt idx="402">
                  <c:v>0.8407840729</c:v>
                </c:pt>
                <c:pt idx="403">
                  <c:v>0.8452760315</c:v>
                </c:pt>
                <c:pt idx="404">
                  <c:v>0.8446920013</c:v>
                </c:pt>
                <c:pt idx="405">
                  <c:v>0.8441944122</c:v>
                </c:pt>
                <c:pt idx="406">
                  <c:v>0.8410292816</c:v>
                </c:pt>
                <c:pt idx="407">
                  <c:v>0.8377100372</c:v>
                </c:pt>
                <c:pt idx="408">
                  <c:v>0.8271965027</c:v>
                </c:pt>
                <c:pt idx="409">
                  <c:v>0.8305766296</c:v>
                </c:pt>
                <c:pt idx="410">
                  <c:v>0.821289978</c:v>
                </c:pt>
                <c:pt idx="411">
                  <c:v>0.8255445099</c:v>
                </c:pt>
                <c:pt idx="412">
                  <c:v>0.819431076</c:v>
                </c:pt>
                <c:pt idx="413">
                  <c:v>0.8140090942</c:v>
                </c:pt>
                <c:pt idx="414">
                  <c:v>0.818970108</c:v>
                </c:pt>
                <c:pt idx="415">
                  <c:v>0.8162065887</c:v>
                </c:pt>
                <c:pt idx="416">
                  <c:v>0.8140608978</c:v>
                </c:pt>
                <c:pt idx="417">
                  <c:v>0.8116028595</c:v>
                </c:pt>
                <c:pt idx="418">
                  <c:v>0.8145787048</c:v>
                </c:pt>
                <c:pt idx="419">
                  <c:v>0.8097532654</c:v>
                </c:pt>
                <c:pt idx="420">
                  <c:v>0.8149576569</c:v>
                </c:pt>
                <c:pt idx="421">
                  <c:v>0.8123299408</c:v>
                </c:pt>
                <c:pt idx="422">
                  <c:v>0.8154123688</c:v>
                </c:pt>
                <c:pt idx="423">
                  <c:v>0.8190309143</c:v>
                </c:pt>
                <c:pt idx="424">
                  <c:v>0.8164452362</c:v>
                </c:pt>
                <c:pt idx="425">
                  <c:v>0.8162089539</c:v>
                </c:pt>
                <c:pt idx="426">
                  <c:v>0.8192840576</c:v>
                </c:pt>
                <c:pt idx="427">
                  <c:v>0.8177957153</c:v>
                </c:pt>
                <c:pt idx="428">
                  <c:v>0.8180757904</c:v>
                </c:pt>
                <c:pt idx="429">
                  <c:v>0.8253708649</c:v>
                </c:pt>
                <c:pt idx="430">
                  <c:v>0.8234049988</c:v>
                </c:pt>
                <c:pt idx="431">
                  <c:v>0.8248583984</c:v>
                </c:pt>
                <c:pt idx="432">
                  <c:v>0.8260704041</c:v>
                </c:pt>
                <c:pt idx="433">
                  <c:v>0.832000351</c:v>
                </c:pt>
                <c:pt idx="434">
                  <c:v>0.8313668823</c:v>
                </c:pt>
                <c:pt idx="435">
                  <c:v>0.8324739838</c:v>
                </c:pt>
                <c:pt idx="436">
                  <c:v>0.8334320831</c:v>
                </c:pt>
                <c:pt idx="437">
                  <c:v>0.8273207855</c:v>
                </c:pt>
                <c:pt idx="438">
                  <c:v>0.8332962036</c:v>
                </c:pt>
                <c:pt idx="439">
                  <c:v>0.8335366058</c:v>
                </c:pt>
                <c:pt idx="440">
                  <c:v>0.8388392639</c:v>
                </c:pt>
                <c:pt idx="441">
                  <c:v>0.830524292</c:v>
                </c:pt>
                <c:pt idx="442">
                  <c:v>0.8300980377</c:v>
                </c:pt>
                <c:pt idx="443">
                  <c:v>0.8349274445</c:v>
                </c:pt>
                <c:pt idx="444">
                  <c:v>0.8360027313</c:v>
                </c:pt>
                <c:pt idx="445">
                  <c:v>0.835037384</c:v>
                </c:pt>
                <c:pt idx="446">
                  <c:v>0.8331710052</c:v>
                </c:pt>
                <c:pt idx="447">
                  <c:v>0.8347650909</c:v>
                </c:pt>
                <c:pt idx="448">
                  <c:v>0.8291372681</c:v>
                </c:pt>
                <c:pt idx="449">
                  <c:v>0.8306197357</c:v>
                </c:pt>
                <c:pt idx="450">
                  <c:v>0.8317014313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83399144"/>
        <c:axId val="-1983393432"/>
      </c:scatterChart>
      <c:valAx>
        <c:axId val="-19833991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Wavelength (nm)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crossAx val="-1983393432"/>
        <c:crosses val="autoZero"/>
        <c:crossBetween val="midCat"/>
      </c:valAx>
      <c:valAx>
        <c:axId val="-19833934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Total Reflectance (%)</a:t>
                </a:r>
              </a:p>
            </c:rich>
          </c:tx>
          <c:layout/>
          <c:overlay val="0"/>
        </c:title>
        <c:numFmt formatCode="0.000" sourceLinked="1"/>
        <c:majorTickMark val="out"/>
        <c:minorTickMark val="none"/>
        <c:tickLblPos val="nextTo"/>
        <c:crossAx val="-198339914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30/06/14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30/06/14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9 vs 8</a:t>
            </a:r>
            <a:endParaRPr 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30/06/14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30/06/14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30/06/14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042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30/06/14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30/06/14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30/06/14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30/06/14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30/06/14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30/06/14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30/06/14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30/06/14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30/06/14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2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png"/><Relationship Id="rId5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45.png"/><Relationship Id="rId5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1.png"/><Relationship Id="rId5" Type="http://schemas.microsoft.com/office/2007/relationships/hdphoto" Target="../media/hdphoto2.wdp"/><Relationship Id="rId6" Type="http://schemas.openxmlformats.org/officeDocument/2006/relationships/image" Target="../media/image12.png"/><Relationship Id="rId7" Type="http://schemas.microsoft.com/office/2007/relationships/hdphoto" Target="../media/hdphoto3.wdp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3.wdp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0" r="6963"/>
          <a:stretch/>
        </p:blipFill>
        <p:spPr bwMode="auto">
          <a:xfrm>
            <a:off x="2746" y="0"/>
            <a:ext cx="5505357" cy="629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116632"/>
            <a:ext cx="3779912" cy="208823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CLAS12-RICH Status</a:t>
            </a:r>
            <a:r>
              <a:rPr lang="en-US" sz="4000" b="1" dirty="0">
                <a:solidFill>
                  <a:srgbClr val="FF0000"/>
                </a:solidFill>
              </a:rPr>
              <a:t>-Report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5364088" y="1268477"/>
            <a:ext cx="3851920" cy="98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smtClean="0"/>
              <a:t>March 5</a:t>
            </a:r>
            <a:r>
              <a:rPr lang="en-US" sz="1500" b="1" baseline="30000" dirty="0" smtClean="0"/>
              <a:t>th</a:t>
            </a:r>
            <a:r>
              <a:rPr lang="en-US" sz="1500" b="1" dirty="0" smtClean="0"/>
              <a:t> 2014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155136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09561" y="-76200"/>
            <a:ext cx="53788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MA-PMTs Acceptance Tests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5" name="Picture 14" descr="DSC_74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049" y="3954541"/>
            <a:ext cx="3839299" cy="25547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3219" y="950994"/>
            <a:ext cx="3882814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90 </a:t>
            </a:r>
            <a:r>
              <a:rPr lang="en-US" b="1" dirty="0"/>
              <a:t>Hamamatsu MAPMT </a:t>
            </a:r>
            <a:r>
              <a:rPr lang="en-US" b="1" dirty="0" smtClean="0"/>
              <a:t>out of 400 delivered and tested at Jlab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80 H8500 (2 rejected)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10 H12700 with enhanced single photoelectron spectrum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534216" y="666453"/>
            <a:ext cx="4503957" cy="3039700"/>
            <a:chOff x="4511334" y="644599"/>
            <a:chExt cx="4503957" cy="3039700"/>
          </a:xfrm>
        </p:grpSpPr>
        <p:grpSp>
          <p:nvGrpSpPr>
            <p:cNvPr id="20" name="Group 19"/>
            <p:cNvGrpSpPr/>
            <p:nvPr/>
          </p:nvGrpSpPr>
          <p:grpSpPr>
            <a:xfrm>
              <a:off x="4511334" y="1013930"/>
              <a:ext cx="4503957" cy="2670369"/>
              <a:chOff x="4522776" y="991047"/>
              <a:chExt cx="3946220" cy="2048102"/>
            </a:xfrm>
          </p:grpSpPr>
          <p:pic>
            <p:nvPicPr>
              <p:cNvPr id="24" name="Picture 23" descr="12700-8500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247"/>
              <a:stretch/>
            </p:blipFill>
            <p:spPr>
              <a:xfrm>
                <a:off x="4522776" y="991047"/>
                <a:ext cx="3946220" cy="2048102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6441521" y="2053161"/>
                <a:ext cx="7964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H8500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907167" y="644599"/>
              <a:ext cx="3653355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Single Photoelectron Spectrum</a:t>
              </a:r>
              <a:endParaRPr lang="en-US" sz="16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26296" y="1178512"/>
              <a:ext cx="9134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H12700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123027" y="3421921"/>
              <a:ext cx="1371063" cy="252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FADC counts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67175" y="2966823"/>
            <a:ext cx="4414722" cy="3610006"/>
            <a:chOff x="167175" y="3207105"/>
            <a:chExt cx="4414722" cy="3610006"/>
          </a:xfrm>
        </p:grpSpPr>
        <p:pic>
          <p:nvPicPr>
            <p:cNvPr id="27" name="Picture 26" descr="hm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35"/>
            <a:stretch/>
          </p:blipFill>
          <p:spPr>
            <a:xfrm>
              <a:off x="167175" y="3742297"/>
              <a:ext cx="4414722" cy="287878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61884" y="3207105"/>
              <a:ext cx="3575248" cy="64633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PMT Gain Comparison: 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Hamamatsu            </a:t>
              </a:r>
              <a:r>
                <a:rPr lang="en-US" dirty="0" smtClean="0">
                  <a:solidFill>
                    <a:srgbClr val="0000FF"/>
                  </a:solidFill>
                </a:rPr>
                <a:t>Jlab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2489665" y="3693199"/>
              <a:ext cx="450619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746179" y="6447779"/>
              <a:ext cx="14481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Pixel Number</a:t>
              </a:r>
              <a:endParaRPr lang="en-US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5149172" y="5947572"/>
            <a:ext cx="341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Jlab Test Stand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561884" y="2598224"/>
            <a:ext cx="302381" cy="229809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975770" y="2528952"/>
            <a:ext cx="1358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V. </a:t>
            </a:r>
            <a:r>
              <a:rPr lang="en-US" sz="1600" dirty="0" err="1">
                <a:solidFill>
                  <a:srgbClr val="FF0000"/>
                </a:solidFill>
              </a:rPr>
              <a:t>Kubarovsky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75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2452" y="808186"/>
            <a:ext cx="776827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</a:t>
            </a:r>
            <a:r>
              <a:rPr lang="en-US" sz="1600" dirty="0"/>
              <a:t>Manufacture Engineering Phase by </a:t>
            </a:r>
            <a:r>
              <a:rPr lang="en-US" sz="1600" dirty="0" smtClean="0"/>
              <a:t>the Russian </a:t>
            </a:r>
            <a:r>
              <a:rPr lang="en-US" sz="1600" dirty="0"/>
              <a:t>vendors at Novosibirsk to improve and </a:t>
            </a:r>
            <a:endParaRPr lang="en-US" sz="1600" dirty="0" smtClean="0"/>
          </a:p>
          <a:p>
            <a:r>
              <a:rPr lang="en-US" sz="1600" dirty="0" smtClean="0"/>
              <a:t>stabilize </a:t>
            </a:r>
            <a:r>
              <a:rPr lang="en-US" sz="1600" dirty="0"/>
              <a:t>large tiles </a:t>
            </a:r>
            <a:r>
              <a:rPr lang="en-US" sz="1600" dirty="0" smtClean="0"/>
              <a:t>production yield </a:t>
            </a:r>
            <a:r>
              <a:rPr lang="en-US" sz="1600" dirty="0"/>
              <a:t>has been </a:t>
            </a:r>
            <a:r>
              <a:rPr lang="en-US" sz="1600" dirty="0" smtClean="0"/>
              <a:t>completed:</a:t>
            </a:r>
          </a:p>
          <a:p>
            <a:endParaRPr lang="en-US" sz="10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- large tiles yield acceptable for mass production has been achieved</a:t>
            </a:r>
          </a:p>
          <a:p>
            <a:endParaRPr lang="en-US" sz="10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- new tiles with optical improved surface  delivered for test</a:t>
            </a:r>
          </a:p>
          <a:p>
            <a:endParaRPr lang="en-US" sz="1000" dirty="0"/>
          </a:p>
          <a:p>
            <a:r>
              <a:rPr lang="en-US" sz="1600" dirty="0" smtClean="0"/>
              <a:t>      - </a:t>
            </a:r>
            <a:r>
              <a:rPr lang="en-US" sz="1600" dirty="0"/>
              <a:t>v</a:t>
            </a:r>
            <a:r>
              <a:rPr lang="en-US" sz="1600" dirty="0" smtClean="0"/>
              <a:t>isit </a:t>
            </a:r>
            <a:r>
              <a:rPr lang="en-US" sz="1600" dirty="0"/>
              <a:t>of the manufactures from </a:t>
            </a:r>
            <a:r>
              <a:rPr lang="en-US" sz="1600" dirty="0" smtClean="0"/>
              <a:t>Novosibirsk in Ferrara: </a:t>
            </a:r>
            <a:r>
              <a:rPr lang="en-US" sz="1600" dirty="0"/>
              <a:t>March 17-23, 2014</a:t>
            </a:r>
            <a:r>
              <a:rPr lang="en-US" sz="1600" dirty="0" smtClean="0"/>
              <a:t> </a:t>
            </a:r>
            <a:r>
              <a:rPr lang="en-US" sz="1000" dirty="0" smtClean="0"/>
              <a:t> </a:t>
            </a:r>
            <a:endParaRPr lang="en-US" sz="1000" dirty="0"/>
          </a:p>
          <a:p>
            <a:endParaRPr lang="en-US" sz="10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- Chiba University (Belle II) aerogel acquired for comparison tests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679533" y="-76200"/>
            <a:ext cx="16388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Aerogel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CasellaDiTesto 3"/>
          <p:cNvSpPr txBox="1"/>
          <p:nvPr/>
        </p:nvSpPr>
        <p:spPr>
          <a:xfrm>
            <a:off x="335073" y="3826561"/>
            <a:ext cx="8568952" cy="175432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b="1" dirty="0" err="1" smtClean="0"/>
              <a:t>Rafractive</a:t>
            </a:r>
            <a:r>
              <a:rPr lang="en-US" b="1" dirty="0" smtClean="0"/>
              <a:t> index: 1.05</a:t>
            </a:r>
          </a:p>
          <a:p>
            <a:r>
              <a:rPr lang="en-US" b="1" dirty="0" smtClean="0"/>
              <a:t>Area: 20x20 cm</a:t>
            </a:r>
            <a:r>
              <a:rPr lang="en-US" b="1" baseline="30000" dirty="0" smtClean="0"/>
              <a:t>2</a:t>
            </a:r>
            <a:endParaRPr lang="en-US" b="1" baseline="30000" dirty="0"/>
          </a:p>
          <a:p>
            <a:r>
              <a:rPr lang="en-US" b="1" dirty="0" smtClean="0"/>
              <a:t>Thickness: 3 cm</a:t>
            </a:r>
          </a:p>
          <a:p>
            <a:r>
              <a:rPr lang="en-US" b="1" dirty="0" smtClean="0"/>
              <a:t>Scattering Length: greater than 50 </a:t>
            </a:r>
            <a:r>
              <a:rPr lang="en-US" b="1" dirty="0"/>
              <a:t>m</a:t>
            </a:r>
            <a:r>
              <a:rPr lang="en-US" b="1" dirty="0" smtClean="0"/>
              <a:t>m</a:t>
            </a:r>
            <a:endParaRPr lang="en-US" b="1" dirty="0"/>
          </a:p>
          <a:p>
            <a:endParaRPr lang="en-US" b="1" dirty="0" smtClean="0"/>
          </a:p>
        </p:txBody>
      </p:sp>
      <p:sp>
        <p:nvSpPr>
          <p:cNvPr id="10" name="CasellaDiTesto 2"/>
          <p:cNvSpPr txBox="1"/>
          <p:nvPr/>
        </p:nvSpPr>
        <p:spPr>
          <a:xfrm>
            <a:off x="335073" y="3461297"/>
            <a:ext cx="259228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Aerogel Radiator</a:t>
            </a:r>
            <a:endParaRPr lang="en-US" b="1" dirty="0"/>
          </a:p>
        </p:txBody>
      </p:sp>
      <p:pic>
        <p:nvPicPr>
          <p:cNvPr id="2" name="Picture 1" descr="IMG_20140505_1615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910" y="3144509"/>
            <a:ext cx="4482116" cy="3361587"/>
          </a:xfrm>
          <a:prstGeom prst="rect">
            <a:avLst/>
          </a:prstGeom>
        </p:spPr>
      </p:pic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11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fr_japo_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2560"/>
            <a:ext cx="6858000" cy="685800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6891054" y="2768600"/>
            <a:ext cx="1875953" cy="416560"/>
          </a:xfrm>
          <a:prstGeom prst="wedgeEllipseCallout">
            <a:avLst>
              <a:gd name="adj1" fmla="val -101525"/>
              <a:gd name="adj2" fmla="val 381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063461" y="-76200"/>
            <a:ext cx="287102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Transmittance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6907539" y="3318748"/>
            <a:ext cx="1513840" cy="416560"/>
          </a:xfrm>
          <a:prstGeom prst="wedgeEllipseCallout">
            <a:avLst>
              <a:gd name="adj1" fmla="val -116135"/>
              <a:gd name="adj2" fmla="val -2286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38697" y="3349228"/>
            <a:ext cx="1032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Pin-drying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7043455" y="2794000"/>
            <a:ext cx="1495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aging</a:t>
            </a:r>
            <a:endParaRPr lang="en-US" sz="1600" dirty="0"/>
          </a:p>
        </p:txBody>
      </p: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01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fr_japo_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86" y="-391579"/>
            <a:ext cx="5069840" cy="620309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946958" y="5562181"/>
            <a:ext cx="629920" cy="65119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235758" y="5562181"/>
            <a:ext cx="629920" cy="65119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onfr_japo_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926" y="-391579"/>
            <a:ext cx="5069840" cy="620309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134355" y="-76200"/>
            <a:ext cx="272923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Hunt Analysis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939736"/>
              </p:ext>
            </p:extLst>
          </p:nvPr>
        </p:nvGraphicFramePr>
        <p:xfrm>
          <a:off x="2801938" y="5600700"/>
          <a:ext cx="3721100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5" imgW="1689100" imgH="355600" progId="Equation.3">
                  <p:embed/>
                </p:oleObj>
              </mc:Choice>
              <mc:Fallback>
                <p:oleObj name="Equation" r:id="rId5" imgW="16891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01938" y="5600700"/>
                        <a:ext cx="3721100" cy="782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V="1">
            <a:off x="6221278" y="4785360"/>
            <a:ext cx="0" cy="7768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324673" y="4307840"/>
            <a:ext cx="2149216" cy="12543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802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Refle-Zo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91" y="2626258"/>
            <a:ext cx="8615680" cy="418094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198968" y="-76200"/>
            <a:ext cx="460001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Aerogel Surface Quality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2700000">
            <a:off x="2751276" y="1467361"/>
            <a:ext cx="1357669" cy="3343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3154114" y="1889273"/>
            <a:ext cx="4803913" cy="0"/>
          </a:xfrm>
          <a:prstGeom prst="line">
            <a:avLst/>
          </a:prstGeom>
          <a:ln>
            <a:solidFill>
              <a:srgbClr val="84131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 rot="2700000">
            <a:off x="2394000" y="1827993"/>
            <a:ext cx="1357669" cy="8148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568169" y="681436"/>
            <a:ext cx="1823208" cy="8148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3948851" y="681436"/>
            <a:ext cx="0" cy="1218000"/>
          </a:xfrm>
          <a:prstGeom prst="line">
            <a:avLst/>
          </a:prstGeom>
          <a:ln>
            <a:solidFill>
              <a:srgbClr val="84131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471331" y="681436"/>
            <a:ext cx="0" cy="1187301"/>
          </a:xfrm>
          <a:prstGeom prst="line">
            <a:avLst/>
          </a:prstGeom>
          <a:ln>
            <a:solidFill>
              <a:srgbClr val="84131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154114" y="681436"/>
            <a:ext cx="0" cy="1207838"/>
          </a:xfrm>
          <a:prstGeom prst="line">
            <a:avLst/>
          </a:prstGeom>
          <a:ln>
            <a:solidFill>
              <a:srgbClr val="84131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6891922" y="1848530"/>
            <a:ext cx="1154798" cy="8148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162800" y="151983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Laser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4419600" y="559516"/>
            <a:ext cx="678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Screen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2346210" y="1889274"/>
            <a:ext cx="661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Mirror</a:t>
            </a:r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3008032" y="867293"/>
            <a:ext cx="308170" cy="8877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321214" y="80217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Filter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3884203" y="2043162"/>
            <a:ext cx="750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Aerogel</a:t>
            </a:r>
            <a:endParaRPr lang="en-US" sz="1400" dirty="0"/>
          </a:p>
        </p:txBody>
      </p:sp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502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9606" y="2468363"/>
            <a:ext cx="3911600" cy="3942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03606" y="2458203"/>
            <a:ext cx="4859604" cy="3942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198967" y="-76200"/>
            <a:ext cx="460001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Aerogel Surface Quality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 descr="BTR123a_3_z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0" y="3246509"/>
            <a:ext cx="2133600" cy="2291443"/>
          </a:xfrm>
          <a:prstGeom prst="rect">
            <a:avLst/>
          </a:prstGeom>
        </p:spPr>
      </p:pic>
      <p:pic>
        <p:nvPicPr>
          <p:cNvPr id="6" name="Picture 5" descr="CERN2f2_3_zo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97" y="4175243"/>
            <a:ext cx="4803913" cy="1767840"/>
          </a:xfrm>
          <a:prstGeom prst="rect">
            <a:avLst/>
          </a:prstGeom>
        </p:spPr>
      </p:pic>
      <p:pic>
        <p:nvPicPr>
          <p:cNvPr id="7" name="Picture 6" descr="CERN2f1_3_zoo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97" y="2868307"/>
            <a:ext cx="2240469" cy="8396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7669" y="5573751"/>
            <a:ext cx="176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CHIBA BTR 12-3a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64978" y="3246509"/>
            <a:ext cx="129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NOV CERN1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0348" y="5353286"/>
            <a:ext cx="1921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NOV CERN1 (180</a:t>
            </a:r>
            <a:r>
              <a:rPr lang="en-US" baseline="30000" dirty="0" smtClean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85926" y="2868307"/>
            <a:ext cx="937354" cy="83960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392326" y="4693403"/>
            <a:ext cx="812800" cy="130015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203606" y="3707913"/>
            <a:ext cx="485960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 rot="2700000">
            <a:off x="2751276" y="1467361"/>
            <a:ext cx="1357669" cy="3343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3154114" y="1889273"/>
            <a:ext cx="4803913" cy="0"/>
          </a:xfrm>
          <a:prstGeom prst="line">
            <a:avLst/>
          </a:prstGeom>
          <a:ln>
            <a:solidFill>
              <a:srgbClr val="84131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 rot="2700000">
            <a:off x="2394000" y="1827993"/>
            <a:ext cx="1357669" cy="8148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568169" y="681436"/>
            <a:ext cx="1823208" cy="8148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3948851" y="681436"/>
            <a:ext cx="0" cy="1218000"/>
          </a:xfrm>
          <a:prstGeom prst="line">
            <a:avLst/>
          </a:prstGeom>
          <a:ln>
            <a:solidFill>
              <a:srgbClr val="84131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471331" y="681436"/>
            <a:ext cx="0" cy="1187301"/>
          </a:xfrm>
          <a:prstGeom prst="line">
            <a:avLst/>
          </a:prstGeom>
          <a:ln>
            <a:solidFill>
              <a:srgbClr val="84131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154114" y="681436"/>
            <a:ext cx="0" cy="1207838"/>
          </a:xfrm>
          <a:prstGeom prst="line">
            <a:avLst/>
          </a:prstGeom>
          <a:ln>
            <a:solidFill>
              <a:srgbClr val="84131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6891922" y="1848530"/>
            <a:ext cx="1154798" cy="8148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162800" y="151983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Laser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4419600" y="559516"/>
            <a:ext cx="678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Screen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2346210" y="1889274"/>
            <a:ext cx="661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Mirror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3884203" y="2043162"/>
            <a:ext cx="750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Aerogel</a:t>
            </a:r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3008032" y="867293"/>
            <a:ext cx="308170" cy="8877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321214" y="802179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Filter</a:t>
            </a:r>
            <a:endParaRPr lang="en-US" sz="1400" dirty="0"/>
          </a:p>
        </p:txBody>
      </p:sp>
      <p:sp>
        <p:nvSpPr>
          <p:cNvPr id="4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24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40515_1959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2" y="762924"/>
            <a:ext cx="4253883" cy="567184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613183" y="-76200"/>
            <a:ext cx="377158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Aerogel Uniformity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5400000">
            <a:off x="6236158" y="1610226"/>
            <a:ext cx="1357669" cy="3343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>
            <a:endCxn id="38" idx="1"/>
          </p:cNvCxnSpPr>
          <p:nvPr/>
        </p:nvCxnSpPr>
        <p:spPr>
          <a:xfrm flipV="1">
            <a:off x="5821680" y="1818154"/>
            <a:ext cx="1720214" cy="10455"/>
          </a:xfrm>
          <a:prstGeom prst="line">
            <a:avLst/>
          </a:prstGeom>
          <a:ln>
            <a:solidFill>
              <a:srgbClr val="84131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 rot="2700000">
            <a:off x="2394000" y="1827993"/>
            <a:ext cx="1357669" cy="8148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455919" y="1747520"/>
            <a:ext cx="368017" cy="18249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541894" y="1777410"/>
            <a:ext cx="1154798" cy="8148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812772" y="1448718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Laser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5090160" y="1312811"/>
            <a:ext cx="1070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CCD camera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6500298" y="692806"/>
            <a:ext cx="750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Aerogel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043496" y="2593482"/>
            <a:ext cx="3693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New automatized system</a:t>
            </a:r>
          </a:p>
          <a:p>
            <a:r>
              <a:rPr lang="en-US" sz="1400" dirty="0" smtClean="0"/>
              <a:t>Studying sensitivity on edge effects, tile bending</a:t>
            </a:r>
            <a:endParaRPr lang="en-US" sz="1400" dirty="0"/>
          </a:p>
        </p:txBody>
      </p:sp>
      <p:pic>
        <p:nvPicPr>
          <p:cNvPr id="3" name="Picture 2" descr="Grad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60" y="3116702"/>
            <a:ext cx="3180080" cy="34941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55280" y="6380480"/>
            <a:ext cx="314960" cy="2322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206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35073" y="2492871"/>
            <a:ext cx="8568952" cy="16312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Radius tolerance &lt;= 1%</a:t>
            </a:r>
            <a:endParaRPr lang="en-US" sz="2000" b="1" dirty="0"/>
          </a:p>
          <a:p>
            <a:r>
              <a:rPr lang="en-US" sz="2000" b="1" dirty="0" smtClean="0"/>
              <a:t>Surface accuracy: 5 µm RMS</a:t>
            </a:r>
          </a:p>
          <a:p>
            <a:r>
              <a:rPr lang="en-US" sz="2000" b="1" dirty="0" smtClean="0"/>
              <a:t>Surface Quality: 3 nm RMS</a:t>
            </a:r>
            <a:endParaRPr lang="en-US" sz="2000" b="1" dirty="0"/>
          </a:p>
          <a:p>
            <a:r>
              <a:rPr lang="en-US" sz="2000" b="1" dirty="0" smtClean="0"/>
              <a:t>D0 &lt; 5 mm</a:t>
            </a:r>
            <a:endParaRPr lang="en-US" sz="2000" b="1" dirty="0"/>
          </a:p>
          <a:p>
            <a:r>
              <a:rPr lang="en-US" sz="2000" b="1" dirty="0" smtClean="0"/>
              <a:t>Reflectivity &gt; 90%</a:t>
            </a:r>
            <a:endParaRPr lang="en-US" sz="20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35073" y="2127607"/>
            <a:ext cx="259228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CFRP SPHERICAL Mirror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70" b="97474" l="1391" r="98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818" y="2050514"/>
            <a:ext cx="3341146" cy="253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7543" y="842818"/>
            <a:ext cx="81915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Milestone: Identification of Mirror Technical Specification (3/31/14</a:t>
            </a:r>
            <a:r>
              <a:rPr lang="en-US" sz="1600" b="1" dirty="0" smtClean="0">
                <a:solidFill>
                  <a:srgbClr val="0000FF"/>
                </a:solidFill>
              </a:rPr>
              <a:t>)          </a:t>
            </a:r>
            <a:r>
              <a:rPr lang="en-US" sz="1600" b="1" dirty="0" smtClean="0">
                <a:solidFill>
                  <a:srgbClr val="008000"/>
                </a:solidFill>
              </a:rPr>
              <a:t>achieved (2/28/</a:t>
            </a:r>
            <a:r>
              <a:rPr lang="en-US" sz="1600" b="1" dirty="0">
                <a:solidFill>
                  <a:srgbClr val="008000"/>
                </a:solidFill>
              </a:rPr>
              <a:t>14)</a:t>
            </a:r>
            <a:endParaRPr lang="en-US" sz="1600" dirty="0">
              <a:solidFill>
                <a:srgbClr val="008000"/>
              </a:solidFill>
            </a:endParaRP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dirty="0" smtClean="0"/>
              <a:t>Manufacture Engineering Phase ongoing with companies in Italy and USA</a:t>
            </a:r>
          </a:p>
          <a:p>
            <a:r>
              <a:rPr lang="en-US" sz="1600" dirty="0" smtClean="0"/>
              <a:t>In contact with CERN laboratory for mirror characterization    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2875" y="-76200"/>
            <a:ext cx="159220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Mirrors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9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36" y="842794"/>
            <a:ext cx="42450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Mandrel demo in preparation at </a:t>
            </a:r>
            <a:r>
              <a:rPr lang="en-US" sz="1600" dirty="0" err="1" smtClean="0"/>
              <a:t>Marcon</a:t>
            </a:r>
            <a:r>
              <a:rPr lang="en-US" sz="1600" dirty="0" smtClean="0"/>
              <a:t> (Italy) :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-  </a:t>
            </a:r>
            <a:r>
              <a:rPr lang="en-US" sz="1600" dirty="0" err="1" smtClean="0"/>
              <a:t>supremax</a:t>
            </a:r>
            <a:r>
              <a:rPr lang="en-US" sz="1600" dirty="0" smtClean="0"/>
              <a:t> (borosilicate glass) material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-  spherical shape, 4 m radius, 35 cm diameter</a:t>
            </a:r>
          </a:p>
          <a:p>
            <a:r>
              <a:rPr lang="en-US" sz="800" dirty="0"/>
              <a:t> </a:t>
            </a:r>
            <a:r>
              <a:rPr lang="en-US" sz="800" dirty="0" smtClean="0"/>
              <a:t>   </a:t>
            </a:r>
            <a:endParaRPr lang="en-US" sz="800" dirty="0"/>
          </a:p>
          <a:p>
            <a:r>
              <a:rPr lang="en-US" sz="1600" dirty="0" smtClean="0"/>
              <a:t>              </a:t>
            </a:r>
            <a:r>
              <a:rPr lang="en-US" sz="1600" dirty="0" smtClean="0">
                <a:solidFill>
                  <a:srgbClr val="FF0000"/>
                </a:solidFill>
              </a:rPr>
              <a:t>Delivered at the end of March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9085" y="-76200"/>
            <a:ext cx="73397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CFRP Spherical Mirror: Mandrel Demo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1016481" y="1778679"/>
            <a:ext cx="302381" cy="229809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94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73" y="3267364"/>
            <a:ext cx="4219277" cy="2911301"/>
          </a:xfrm>
          <a:prstGeom prst="rect">
            <a:avLst/>
          </a:prstGeom>
        </p:spPr>
      </p:pic>
      <p:pic>
        <p:nvPicPr>
          <p:cNvPr id="4" name="Picture 3" descr="IMG_94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58" y="3257665"/>
            <a:ext cx="4381500" cy="2921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57853" y="2054668"/>
            <a:ext cx="46150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Mechanics is fulfilling specs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39" b="95288" l="923" r="985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49" r="1779" b="4090"/>
          <a:stretch/>
        </p:blipFill>
        <p:spPr bwMode="auto">
          <a:xfrm>
            <a:off x="5774192" y="796636"/>
            <a:ext cx="3180401" cy="19973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CasellaDiTesto 12"/>
          <p:cNvSpPr txBox="1"/>
          <p:nvPr/>
        </p:nvSpPr>
        <p:spPr>
          <a:xfrm>
            <a:off x="6564869" y="2358667"/>
            <a:ext cx="1697716" cy="33855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Pyrex Glass Mold</a:t>
            </a:r>
            <a:endParaRPr lang="en-US" sz="1600" b="1" dirty="0"/>
          </a:p>
        </p:txBody>
      </p:sp>
      <p:sp>
        <p:nvSpPr>
          <p:cNvPr id="18" name="CasellaDiTesto 20"/>
          <p:cNvSpPr txBox="1"/>
          <p:nvPr/>
        </p:nvSpPr>
        <p:spPr>
          <a:xfrm>
            <a:off x="6699414" y="1269077"/>
            <a:ext cx="1209222" cy="33855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CFRP mirror </a:t>
            </a:r>
            <a:endParaRPr lang="en-US" sz="1600" b="1" dirty="0"/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219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09311" y="-76200"/>
            <a:ext cx="617932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Mandrel Demo: Shape Accuracy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 descr="Mold_shap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01" y="995680"/>
            <a:ext cx="6362965" cy="5323839"/>
          </a:xfrm>
          <a:prstGeom prst="rect">
            <a:avLst/>
          </a:prstGeom>
        </p:spPr>
      </p:pic>
      <p:sp>
        <p:nvSpPr>
          <p:cNvPr id="1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406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842"/>
            <a:ext cx="9144000" cy="608479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056909" y="1017489"/>
            <a:ext cx="0" cy="5611091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106650" y="-76200"/>
            <a:ext cx="478463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Project Milestones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012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766160" y="-76200"/>
            <a:ext cx="54656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Mandrel Demo: Roughness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 descr="Mold_rog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4" y="820547"/>
            <a:ext cx="7360926" cy="5688716"/>
          </a:xfrm>
          <a:prstGeom prst="rect">
            <a:avLst/>
          </a:prstGeom>
        </p:spPr>
      </p:pic>
      <p:sp>
        <p:nvSpPr>
          <p:cNvPr id="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661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336172" y="-76200"/>
            <a:ext cx="632562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Mandrel Demo: Characterization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 descr="Mold_concl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3201"/>
            <a:ext cx="9144000" cy="1723679"/>
          </a:xfrm>
          <a:prstGeom prst="rect">
            <a:avLst/>
          </a:prstGeom>
        </p:spPr>
      </p:pic>
      <p:pic>
        <p:nvPicPr>
          <p:cNvPr id="4" name="Picture 3" descr="Mold_IRoung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72" y="1732934"/>
            <a:ext cx="5546090" cy="1897995"/>
          </a:xfrm>
          <a:prstGeom prst="rect">
            <a:avLst/>
          </a:prstGeom>
        </p:spPr>
      </p:pic>
      <p:sp>
        <p:nvSpPr>
          <p:cNvPr id="1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01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96370" y="969829"/>
            <a:ext cx="587502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Two mirrors demo in preparation at CMA (USA) :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-  CFRP skin and </a:t>
            </a:r>
            <a:r>
              <a:rPr lang="en-US" sz="1600" dirty="0" err="1" smtClean="0"/>
              <a:t>rohacell</a:t>
            </a:r>
            <a:r>
              <a:rPr lang="en-US" sz="1600" dirty="0" smtClean="0"/>
              <a:t> core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-  spherical shape, 30 cm diameter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-  1</a:t>
            </a:r>
            <a:r>
              <a:rPr lang="en-US" sz="1600" baseline="30000" dirty="0" smtClean="0"/>
              <a:t>st</a:t>
            </a:r>
            <a:r>
              <a:rPr lang="en-US" sz="1600" dirty="0"/>
              <a:t> </a:t>
            </a:r>
            <a:r>
              <a:rPr lang="en-US" sz="1600" dirty="0" smtClean="0"/>
              <a:t>demo: 3.5 m radius, </a:t>
            </a:r>
            <a:r>
              <a:rPr lang="en-US" sz="1600" dirty="0" err="1" smtClean="0"/>
              <a:t>LHCb</a:t>
            </a:r>
            <a:r>
              <a:rPr lang="en-US" sz="1600" dirty="0" smtClean="0"/>
              <a:t> finish,  from a CMA mandrel</a:t>
            </a:r>
          </a:p>
          <a:p>
            <a:endParaRPr lang="en-US" sz="1600" dirty="0" smtClean="0"/>
          </a:p>
          <a:p>
            <a:r>
              <a:rPr lang="en-US" sz="1600" dirty="0" smtClean="0"/>
              <a:t>                   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2 samples (coated and not)  delivered at the end of May         </a:t>
            </a:r>
          </a:p>
          <a:p>
            <a:r>
              <a:rPr lang="en-US" sz="1600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                   Mechanics does fulfill specifications</a:t>
            </a:r>
          </a:p>
          <a:p>
            <a:r>
              <a:rPr lang="en-US" sz="1600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                   Reflective coating does not</a:t>
            </a:r>
          </a:p>
          <a:p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/>
              <a:t> </a:t>
            </a:r>
            <a:r>
              <a:rPr lang="en-US" sz="1600" dirty="0" smtClean="0"/>
              <a:t>    - 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demo: 4 m radius, CLAS12 finish, from the </a:t>
            </a:r>
            <a:r>
              <a:rPr lang="en-US" sz="1600" dirty="0" err="1" smtClean="0"/>
              <a:t>Marcon</a:t>
            </a:r>
            <a:r>
              <a:rPr lang="en-US" sz="1600" dirty="0" smtClean="0"/>
              <a:t> mandrel</a:t>
            </a:r>
            <a:endParaRPr lang="en-US" sz="16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39" b="95288" l="923" r="985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49" r="1779" b="4090"/>
          <a:stretch/>
        </p:blipFill>
        <p:spPr bwMode="auto">
          <a:xfrm>
            <a:off x="5774192" y="796636"/>
            <a:ext cx="3180401" cy="19973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CasellaDiTesto 12"/>
          <p:cNvSpPr txBox="1"/>
          <p:nvPr/>
        </p:nvSpPr>
        <p:spPr>
          <a:xfrm>
            <a:off x="6564869" y="2358667"/>
            <a:ext cx="1697716" cy="33855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Pyrex Glass Mold</a:t>
            </a:r>
            <a:endParaRPr lang="en-US" sz="1600" b="1" dirty="0"/>
          </a:p>
        </p:txBody>
      </p:sp>
      <p:sp>
        <p:nvSpPr>
          <p:cNvPr id="27" name="CasellaDiTesto 20"/>
          <p:cNvSpPr txBox="1"/>
          <p:nvPr/>
        </p:nvSpPr>
        <p:spPr>
          <a:xfrm>
            <a:off x="6699414" y="1269077"/>
            <a:ext cx="1209222" cy="33855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CFRP mirror </a:t>
            </a:r>
            <a:endParaRPr lang="en-US" sz="1600" b="1" dirty="0"/>
          </a:p>
        </p:txBody>
      </p:sp>
      <p:sp>
        <p:nvSpPr>
          <p:cNvPr id="18" name="Rectangle 1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356995" y="-76200"/>
            <a:ext cx="428397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CFRP Spherical Mirror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604314" y="2278529"/>
            <a:ext cx="302381" cy="229809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07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23" name="Rectangle 7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0"/>
            <a:ext cx="3429000" cy="8382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Wavefront Data</a:t>
            </a:r>
            <a:endParaRPr lang="en-US" sz="24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LHCb-Type CFRP Mirror /  Report to INFN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C4CB5-8E17-4086-9F1D-2DDC570BD731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2CD3-445C-4E6C-B361-1A6908D7A04B}" type="datetime3">
              <a:rPr lang="en-US" smtClean="0"/>
              <a:t>30 June 2014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687730"/>
            <a:ext cx="8472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Shack-Hartmann </a:t>
            </a:r>
            <a:r>
              <a:rPr lang="en-US" dirty="0" err="1"/>
              <a:t>wavefront</a:t>
            </a:r>
            <a:r>
              <a:rPr lang="en-US" dirty="0"/>
              <a:t> sensor </a:t>
            </a:r>
            <a:endParaRPr lang="en-US" dirty="0" smtClean="0"/>
          </a:p>
          <a:p>
            <a:r>
              <a:rPr lang="en-US" dirty="0" smtClean="0"/>
              <a:t>Surface map of the CFRP mirror shows errors of 1.86</a:t>
            </a:r>
            <a:r>
              <a:rPr lang="en-US" dirty="0" smtClean="0">
                <a:sym typeface="Symbol"/>
              </a:rPr>
              <a:t>m p-v surface, below the 2.5 </a:t>
            </a:r>
            <a:r>
              <a:rPr lang="en-US" dirty="0">
                <a:sym typeface="Symbol"/>
              </a:rPr>
              <a:t>m p-v </a:t>
            </a:r>
            <a:r>
              <a:rPr lang="en-US" dirty="0" smtClean="0">
                <a:sym typeface="Symbol"/>
              </a:rPr>
              <a:t>surface requirement.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41742" y="2362200"/>
            <a:ext cx="2362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Surface Map of the full aperture of the CFRP mirror. Only tip, tilt and focus removed.</a:t>
            </a:r>
          </a:p>
          <a:p>
            <a:endParaRPr lang="en-US" dirty="0">
              <a:latin typeface="Arial Narrow" panose="020B0606020202030204" pitchFamily="34" charset="0"/>
            </a:endParaRPr>
          </a:p>
          <a:p>
            <a:r>
              <a:rPr lang="en-US" dirty="0" smtClean="0">
                <a:latin typeface="Arial Narrow" panose="020B0606020202030204" pitchFamily="34" charset="0"/>
              </a:rPr>
              <a:t>Error is 1.86 </a:t>
            </a:r>
            <a:r>
              <a:rPr lang="en-US" dirty="0" smtClean="0">
                <a:latin typeface="Arial Narrow" panose="020B0606020202030204" pitchFamily="34" charset="0"/>
                <a:sym typeface="Symbol"/>
              </a:rPr>
              <a:t>m p-v on the surface.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547" r="22539" b="11139"/>
          <a:stretch/>
        </p:blipFill>
        <p:spPr>
          <a:xfrm>
            <a:off x="277761" y="1681848"/>
            <a:ext cx="6080303" cy="44782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24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xmlns:p14="http://schemas.microsoft.com/office/powerpoint/2010/main" spd="slow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23" name="Rectangle 7"/>
          <p:cNvSpPr>
            <a:spLocks noGrp="1" noChangeArrowheads="1"/>
          </p:cNvSpPr>
          <p:nvPr>
            <p:ph type="ctrTitle"/>
          </p:nvPr>
        </p:nvSpPr>
        <p:spPr bwMode="auto">
          <a:xfrm>
            <a:off x="228600" y="0"/>
            <a:ext cx="3429000" cy="8382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Reflectivity Data</a:t>
            </a:r>
            <a:endParaRPr lang="en-US" sz="24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LHCb-Type CFRP Mirror /  Report to INFN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C4CB5-8E17-4086-9F1D-2DDC570BD73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2CD3-445C-4E6C-B361-1A6908D7A04B}" type="datetime3">
              <a:rPr lang="en-US" smtClean="0"/>
              <a:t>30 June 2014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687730"/>
            <a:ext cx="8472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The </a:t>
            </a:r>
            <a:r>
              <a:rPr lang="en-US" dirty="0">
                <a:solidFill>
                  <a:schemeClr val="accent2"/>
                </a:solidFill>
                <a:latin typeface="Arial Narrow" panose="020B0606020202030204" pitchFamily="34" charset="0"/>
              </a:rPr>
              <a:t>s</a:t>
            </a:r>
            <a:r>
              <a:rPr lang="en-US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econd measurement indicates just above 60% reflectivity at 450nm </a:t>
            </a:r>
            <a:endParaRPr lang="en-US" dirty="0">
              <a:solidFill>
                <a:schemeClr val="accent2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2013055"/>
              </p:ext>
            </p:extLst>
          </p:nvPr>
        </p:nvGraphicFramePr>
        <p:xfrm>
          <a:off x="762000" y="1149395"/>
          <a:ext cx="7741444" cy="4805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2142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xmlns:p14="http://schemas.microsoft.com/office/powerpoint/2010/main" spd="slow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462390" y="-76200"/>
            <a:ext cx="407320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JLab Reflectivity Test 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 descr="WP_20140606_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2" y="853440"/>
            <a:ext cx="4887449" cy="2743200"/>
          </a:xfrm>
          <a:prstGeom prst="rect">
            <a:avLst/>
          </a:prstGeom>
        </p:spPr>
      </p:pic>
      <p:pic>
        <p:nvPicPr>
          <p:cNvPr id="3" name="Picture 2" descr="RICH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281" y="2392187"/>
            <a:ext cx="5111230" cy="411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47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96370" y="969829"/>
            <a:ext cx="584677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Two mirrors demo in preparation at CMA (USA) :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-  CFRP skin and </a:t>
            </a:r>
            <a:r>
              <a:rPr lang="en-US" sz="1600" dirty="0" err="1" smtClean="0"/>
              <a:t>rohacell</a:t>
            </a:r>
            <a:r>
              <a:rPr lang="en-US" sz="1600" dirty="0" smtClean="0"/>
              <a:t> core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-  spherical shape, 30 cm diameter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-  1</a:t>
            </a:r>
            <a:r>
              <a:rPr lang="en-US" sz="1600" baseline="30000" dirty="0" smtClean="0"/>
              <a:t>st</a:t>
            </a:r>
            <a:r>
              <a:rPr lang="en-US" sz="1600" dirty="0"/>
              <a:t> </a:t>
            </a:r>
            <a:r>
              <a:rPr lang="en-US" sz="1600" dirty="0" smtClean="0"/>
              <a:t>demo: 3.5 m radius, </a:t>
            </a:r>
            <a:r>
              <a:rPr lang="en-US" sz="1600" dirty="0" err="1" smtClean="0"/>
              <a:t>LHCb</a:t>
            </a:r>
            <a:r>
              <a:rPr lang="en-US" sz="1600" dirty="0" smtClean="0"/>
              <a:t> finish,  from a CMA mandrel</a:t>
            </a:r>
          </a:p>
          <a:p>
            <a:endParaRPr lang="en-US" sz="1600" dirty="0" smtClean="0"/>
          </a:p>
          <a:p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               mechanics fulfilling specs. but coating process not reliable</a:t>
            </a:r>
          </a:p>
          <a:p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/>
              <a:t> </a:t>
            </a:r>
            <a:r>
              <a:rPr lang="en-US" sz="1600" dirty="0" smtClean="0"/>
              <a:t>    - 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demo: 4 m radius, CLAS12 finish, from the </a:t>
            </a:r>
            <a:r>
              <a:rPr lang="en-US" sz="1600" dirty="0" err="1" smtClean="0"/>
              <a:t>Marcon</a:t>
            </a:r>
            <a:r>
              <a:rPr lang="en-US" sz="1600" dirty="0" smtClean="0"/>
              <a:t> mandrel</a:t>
            </a:r>
            <a:endParaRPr lang="en-US" sz="16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39" b="95288" l="923" r="985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49" r="1779" b="4090"/>
          <a:stretch/>
        </p:blipFill>
        <p:spPr bwMode="auto">
          <a:xfrm>
            <a:off x="5774192" y="796636"/>
            <a:ext cx="3180401" cy="19973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CasellaDiTesto 12"/>
          <p:cNvSpPr txBox="1"/>
          <p:nvPr/>
        </p:nvSpPr>
        <p:spPr>
          <a:xfrm>
            <a:off x="6564869" y="2358667"/>
            <a:ext cx="1697716" cy="33855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Pyrex Glass Mold</a:t>
            </a:r>
            <a:endParaRPr lang="en-US" sz="1600" b="1" dirty="0"/>
          </a:p>
        </p:txBody>
      </p:sp>
      <p:sp>
        <p:nvSpPr>
          <p:cNvPr id="27" name="CasellaDiTesto 20"/>
          <p:cNvSpPr txBox="1"/>
          <p:nvPr/>
        </p:nvSpPr>
        <p:spPr>
          <a:xfrm>
            <a:off x="6699414" y="1269077"/>
            <a:ext cx="1209222" cy="33855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CFRP mirror </a:t>
            </a:r>
            <a:endParaRPr lang="en-US" sz="1600" b="1" dirty="0"/>
          </a:p>
        </p:txBody>
      </p:sp>
      <p:sp>
        <p:nvSpPr>
          <p:cNvPr id="18" name="Rectangle 1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356995" y="-76200"/>
            <a:ext cx="428397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CFRP Spherical Mirror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498206" y="3476796"/>
            <a:ext cx="302381" cy="229809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93701" y="3413040"/>
            <a:ext cx="757330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CMA can do the wanted CFRP substrate but not the coating</a:t>
            </a:r>
          </a:p>
          <a:p>
            <a:endParaRPr lang="en-US" sz="1600" dirty="0"/>
          </a:p>
          <a:p>
            <a:r>
              <a:rPr lang="en-US" sz="1600" dirty="0" smtClean="0"/>
              <a:t>    For coating we have contacted </a:t>
            </a:r>
          </a:p>
          <a:p>
            <a:endParaRPr lang="en-US" sz="1600" dirty="0"/>
          </a:p>
          <a:p>
            <a:r>
              <a:rPr lang="en-US" sz="1600" dirty="0" smtClean="0"/>
              <a:t>        *  SESO-Thales (France) </a:t>
            </a:r>
          </a:p>
          <a:p>
            <a:r>
              <a:rPr lang="en-US" sz="1600" dirty="0" smtClean="0"/>
              <a:t>             made the coating for </a:t>
            </a:r>
            <a:r>
              <a:rPr lang="en-US" sz="1600" dirty="0" err="1" smtClean="0"/>
              <a:t>LHCb</a:t>
            </a:r>
            <a:r>
              <a:rPr lang="en-US" sz="1600" dirty="0" smtClean="0"/>
              <a:t>, max allowed mirror diameter 1.8 m</a:t>
            </a:r>
            <a:endParaRPr lang="en-US" sz="1600" dirty="0"/>
          </a:p>
          <a:p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   *  </a:t>
            </a:r>
            <a:r>
              <a:rPr lang="en-US" sz="1600" dirty="0" err="1" smtClean="0"/>
              <a:t>Zaot</a:t>
            </a:r>
            <a:r>
              <a:rPr lang="en-US" sz="1600" dirty="0" smtClean="0"/>
              <a:t> (Italy)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coating the planar mirrors for Media-</a:t>
            </a:r>
            <a:r>
              <a:rPr lang="en-US" sz="1600" dirty="0" err="1" smtClean="0"/>
              <a:t>Lario</a:t>
            </a:r>
            <a:r>
              <a:rPr lang="en-US" sz="1600" dirty="0" smtClean="0"/>
              <a:t>, max allowed mirror diameter 1.8 m,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in principle able to reach 92-95% reflectivity in the 300-600 nm wavelength range</a:t>
            </a:r>
          </a:p>
          <a:p>
            <a:endParaRPr lang="en-US" sz="1600" dirty="0"/>
          </a:p>
          <a:p>
            <a:r>
              <a:rPr lang="en-US" sz="1600" dirty="0" smtClean="0"/>
              <a:t>         * HTCC company</a:t>
            </a: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45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813819" y="-76200"/>
            <a:ext cx="33703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Glass </a:t>
            </a:r>
            <a:r>
              <a:rPr lang="en-US" sz="3600" dirty="0">
                <a:ln w="1905"/>
                <a:solidFill>
                  <a:schemeClr val="bg1"/>
                </a:solidFill>
                <a:latin typeface="Calibri"/>
              </a:rPr>
              <a:t>S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kin Mirror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4" name="Picture 3" descr="Za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8" y="1184664"/>
            <a:ext cx="8104909" cy="54439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638" y="715823"/>
            <a:ext cx="3903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Suitable coating </a:t>
            </a:r>
            <a:r>
              <a:rPr lang="en-US" sz="1600" dirty="0"/>
              <a:t>w</a:t>
            </a:r>
            <a:r>
              <a:rPr lang="en-US" sz="1600" dirty="0" smtClean="0"/>
              <a:t>ith room for improvement</a:t>
            </a:r>
            <a:endParaRPr lang="en-US" sz="1600" dirty="0"/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00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35073" y="2492871"/>
            <a:ext cx="8568952" cy="16312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Radius tolerance &lt;= 1%</a:t>
            </a:r>
            <a:endParaRPr lang="en-US" sz="2000" b="1" dirty="0"/>
          </a:p>
          <a:p>
            <a:r>
              <a:rPr lang="en-US" sz="2000" b="1" dirty="0" smtClean="0"/>
              <a:t>Surface accuracy: 5 µm RMS</a:t>
            </a:r>
          </a:p>
          <a:p>
            <a:r>
              <a:rPr lang="en-US" sz="2000" b="1" dirty="0" smtClean="0"/>
              <a:t>Surface Quality: 3 nm RMS</a:t>
            </a:r>
            <a:endParaRPr lang="en-US" sz="2000" b="1" dirty="0"/>
          </a:p>
          <a:p>
            <a:r>
              <a:rPr lang="en-US" sz="2000" b="1" dirty="0" smtClean="0"/>
              <a:t>D0 &lt; 5 mm</a:t>
            </a:r>
            <a:endParaRPr lang="en-US" sz="2000" b="1" dirty="0"/>
          </a:p>
          <a:p>
            <a:r>
              <a:rPr lang="en-US" sz="2000" b="1" dirty="0" smtClean="0"/>
              <a:t>Reflectivity &gt; 90%</a:t>
            </a:r>
            <a:endParaRPr lang="en-US" sz="20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35073" y="4962598"/>
            <a:ext cx="8568952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Planarity tolerance &lt;= 0.1 mm</a:t>
            </a:r>
          </a:p>
          <a:p>
            <a:r>
              <a:rPr lang="en-US" sz="2000" b="1" dirty="0" smtClean="0"/>
              <a:t>Surface accuracy: 5 µm RMS</a:t>
            </a:r>
          </a:p>
          <a:p>
            <a:r>
              <a:rPr lang="en-US" sz="2000" b="1" dirty="0" smtClean="0"/>
              <a:t>Surface Quality: 3 nm RMS</a:t>
            </a:r>
          </a:p>
          <a:p>
            <a:r>
              <a:rPr lang="en-US" sz="2000" b="1" dirty="0"/>
              <a:t>Reflectivity &gt; </a:t>
            </a:r>
            <a:r>
              <a:rPr lang="en-US" sz="2000" b="1" dirty="0" smtClean="0"/>
              <a:t>90%</a:t>
            </a:r>
            <a:endParaRPr lang="en-US" sz="20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35073" y="2127607"/>
            <a:ext cx="259228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CFRP SPHERICAL Mirror</a:t>
            </a:r>
            <a:endParaRPr lang="en-US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35073" y="4593266"/>
            <a:ext cx="201622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Planar Glass Mirror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70" b="97474" l="1391" r="98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818" y="2050514"/>
            <a:ext cx="3341146" cy="253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73" b="98807" l="719" r="974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487">
            <a:off x="6784859" y="4707011"/>
            <a:ext cx="1152128" cy="208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7544" y="842818"/>
            <a:ext cx="62889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Milestone</a:t>
            </a:r>
            <a:r>
              <a:rPr lang="en-US" sz="1600" b="1" dirty="0" smtClean="0">
                <a:solidFill>
                  <a:srgbClr val="0000FF"/>
                </a:solidFill>
              </a:rPr>
              <a:t>: </a:t>
            </a:r>
            <a:r>
              <a:rPr lang="en-US" sz="1600" b="1" dirty="0">
                <a:solidFill>
                  <a:srgbClr val="0000FF"/>
                </a:solidFill>
              </a:rPr>
              <a:t>Identification of Mirror Technical </a:t>
            </a:r>
            <a:r>
              <a:rPr lang="en-US" sz="1600" b="1" dirty="0" smtClean="0">
                <a:solidFill>
                  <a:srgbClr val="0000FF"/>
                </a:solidFill>
              </a:rPr>
              <a:t>Specification (3/31/14)</a:t>
            </a: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1600" dirty="0" smtClean="0"/>
              <a:t>Manufacture Engineering Phase ongoing with companies in Italy and USA</a:t>
            </a:r>
          </a:p>
          <a:p>
            <a:r>
              <a:rPr lang="en-US" sz="1600" dirty="0" smtClean="0"/>
              <a:t>In contact with CERN laboratory for mirror characterization    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2875" y="-76200"/>
            <a:ext cx="159220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Mirrors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01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691" y="2009902"/>
            <a:ext cx="4392312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783" y="848066"/>
            <a:ext cx="47769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Two demos under preparation at Media-</a:t>
            </a:r>
            <a:r>
              <a:rPr lang="en-US" sz="1600" dirty="0" err="1" smtClean="0"/>
              <a:t>Lario</a:t>
            </a:r>
            <a:r>
              <a:rPr lang="en-US" sz="1600" dirty="0" smtClean="0"/>
              <a:t> (Italy) :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-  soda-line mm glass skin and Al honeycomb core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-  reinforced frame for aerogel holder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-  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demo: 1.6 mm (standard) </a:t>
            </a:r>
            <a:r>
              <a:rPr lang="en-US" sz="1600" dirty="0"/>
              <a:t>glass skin </a:t>
            </a:r>
            <a:r>
              <a:rPr lang="en-US" sz="1600" dirty="0" smtClean="0"/>
              <a:t>thicknesses</a:t>
            </a:r>
          </a:p>
          <a:p>
            <a:r>
              <a:rPr lang="en-US" sz="1600" dirty="0" smtClean="0"/>
              <a:t>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813819" y="-76200"/>
            <a:ext cx="33703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Glass </a:t>
            </a:r>
            <a:r>
              <a:rPr lang="en-US" sz="3600" dirty="0">
                <a:ln w="1905"/>
                <a:solidFill>
                  <a:schemeClr val="bg1"/>
                </a:solidFill>
                <a:latin typeface="Calibri"/>
              </a:rPr>
              <a:t>S</a:t>
            </a: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kin Mirror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013" y="848066"/>
            <a:ext cx="4054193" cy="5395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879052" y="1117160"/>
            <a:ext cx="1435800" cy="246221"/>
          </a:xfrm>
          <a:prstGeom prst="rect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000" dirty="0" smtClean="0">
                <a:solidFill>
                  <a:srgbClr val="FF0000"/>
                </a:solidFill>
                <a:latin typeface="Comic Sans MS" pitchFamily="66" charset="0"/>
              </a:rPr>
              <a:t>CFRP </a:t>
            </a:r>
            <a:r>
              <a:rPr lang="it-IT" sz="1000" dirty="0" err="1" smtClean="0">
                <a:solidFill>
                  <a:srgbClr val="FF0000"/>
                </a:solidFill>
                <a:latin typeface="Comic Sans MS" pitchFamily="66" charset="0"/>
              </a:rPr>
              <a:t>Entrance</a:t>
            </a:r>
            <a:r>
              <a:rPr lang="it-IT" sz="1000" dirty="0" smtClean="0">
                <a:solidFill>
                  <a:srgbClr val="FF0000"/>
                </a:solidFill>
                <a:latin typeface="Comic Sans MS" pitchFamily="66" charset="0"/>
              </a:rPr>
              <a:t> Panel</a:t>
            </a:r>
            <a:endParaRPr lang="it-IT" sz="1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61982" y="4054846"/>
            <a:ext cx="1178391" cy="246221"/>
          </a:xfrm>
          <a:prstGeom prst="rect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000" dirty="0" smtClean="0">
                <a:solidFill>
                  <a:srgbClr val="FF0000"/>
                </a:solidFill>
                <a:latin typeface="Comic Sans MS" pitchFamily="66" charset="0"/>
              </a:rPr>
              <a:t>Aerogel bricks</a:t>
            </a:r>
            <a:endParaRPr lang="it-IT" sz="1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21" name="Straight Arrow Connector 20"/>
          <p:cNvCxnSpPr>
            <a:stCxn id="20" idx="0"/>
          </p:cNvCxnSpPr>
          <p:nvPr/>
        </p:nvCxnSpPr>
        <p:spPr>
          <a:xfrm flipH="1" flipV="1">
            <a:off x="7759913" y="3184930"/>
            <a:ext cx="691265" cy="869916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686403" y="1363381"/>
            <a:ext cx="484974" cy="587801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633408" y="4667662"/>
            <a:ext cx="537969" cy="1583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33408" y="4826000"/>
            <a:ext cx="380358" cy="10769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171377" y="4667662"/>
            <a:ext cx="0" cy="11908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013766" y="5858495"/>
            <a:ext cx="157611" cy="44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289856" y="5503896"/>
            <a:ext cx="1178391" cy="400110"/>
          </a:xfrm>
          <a:prstGeom prst="rect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000" dirty="0" smtClean="0">
                <a:solidFill>
                  <a:srgbClr val="FF0000"/>
                </a:solidFill>
                <a:latin typeface="Comic Sans MS" pitchFamily="66" charset="0"/>
              </a:rPr>
              <a:t>Glass </a:t>
            </a:r>
            <a:r>
              <a:rPr lang="it-IT" sz="1000" dirty="0" err="1" smtClean="0">
                <a:solidFill>
                  <a:srgbClr val="FF0000"/>
                </a:solidFill>
                <a:latin typeface="Comic Sans MS" pitchFamily="66" charset="0"/>
              </a:rPr>
              <a:t>skin</a:t>
            </a:r>
            <a:r>
              <a:rPr lang="it-IT" sz="1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1000" dirty="0" err="1" smtClean="0">
                <a:solidFill>
                  <a:srgbClr val="FF0000"/>
                </a:solidFill>
                <a:latin typeface="Comic Sans MS" pitchFamily="66" charset="0"/>
              </a:rPr>
              <a:t>Mirror</a:t>
            </a:r>
            <a:endParaRPr lang="it-IT" sz="1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981122" y="5010728"/>
            <a:ext cx="892988" cy="493168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22" y="3241678"/>
            <a:ext cx="4002424" cy="300181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48961" y="2032992"/>
            <a:ext cx="42678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 Surface quality: 40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p-v, 8-9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</a:t>
            </a:r>
            <a:r>
              <a:rPr lang="en-US" sz="1600" dirty="0" err="1" smtClean="0"/>
              <a:t>rms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   - not perfect Al mold (20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p-v)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- not optimized vacuum process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- gravity (to be studied by FEM simulation)</a:t>
            </a:r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8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ario Orecchini\Desktop\UI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9" r="19010"/>
          <a:stretch/>
        </p:blipFill>
        <p:spPr bwMode="auto">
          <a:xfrm>
            <a:off x="182251" y="1814839"/>
            <a:ext cx="3458805" cy="434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1 4"/>
          <p:cNvCxnSpPr/>
          <p:nvPr/>
        </p:nvCxnSpPr>
        <p:spPr>
          <a:xfrm>
            <a:off x="1618101" y="4748901"/>
            <a:ext cx="408981" cy="8542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>
            <a:off x="1908439" y="5226457"/>
            <a:ext cx="322838" cy="1499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2156589" y="5033658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</a:rPr>
              <a:t>830</a:t>
            </a:r>
            <a:endParaRPr lang="it-IT" sz="1200" dirty="0">
              <a:solidFill>
                <a:srgbClr val="FF0000"/>
              </a:solidFill>
            </a:endParaRPr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2503126" y="4953845"/>
            <a:ext cx="345524" cy="1596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C:\Users\Dario Orecchini\Desktop\rrt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068" y="1482639"/>
            <a:ext cx="521542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ttore 2 42"/>
          <p:cNvCxnSpPr/>
          <p:nvPr/>
        </p:nvCxnSpPr>
        <p:spPr>
          <a:xfrm flipH="1">
            <a:off x="1797592" y="3421338"/>
            <a:ext cx="998069" cy="520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42"/>
          <p:cNvCxnSpPr/>
          <p:nvPr/>
        </p:nvCxnSpPr>
        <p:spPr>
          <a:xfrm>
            <a:off x="4312619" y="3421338"/>
            <a:ext cx="1339501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42"/>
          <p:cNvCxnSpPr/>
          <p:nvPr/>
        </p:nvCxnSpPr>
        <p:spPr>
          <a:xfrm flipH="1">
            <a:off x="1644474" y="4127498"/>
            <a:ext cx="1271342" cy="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47548" y="762062"/>
            <a:ext cx="75225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RICH Mechanics Review: 20 June 2014</a:t>
            </a:r>
          </a:p>
          <a:p>
            <a:r>
              <a:rPr lang="en-US" sz="1600" dirty="0" smtClean="0"/>
              <a:t>RICH module designed to be as much as possible close to the existing LTCC sector layout</a:t>
            </a:r>
          </a:p>
        </p:txBody>
      </p:sp>
      <p:sp>
        <p:nvSpPr>
          <p:cNvPr id="23" name="Rettangolo arrotondato 84"/>
          <p:cNvSpPr/>
          <p:nvPr/>
        </p:nvSpPr>
        <p:spPr>
          <a:xfrm>
            <a:off x="2904092" y="3949184"/>
            <a:ext cx="1669358" cy="356629"/>
          </a:xfrm>
          <a:prstGeom prst="roundRect">
            <a:avLst/>
          </a:prstGeom>
          <a:solidFill>
            <a:srgbClr val="FFC000">
              <a:alpha val="5294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Lateral Flat Mirrors</a:t>
            </a:r>
            <a:endParaRPr lang="it-IT" sz="12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ttangolo arrotondato 84"/>
          <p:cNvSpPr/>
          <p:nvPr/>
        </p:nvSpPr>
        <p:spPr>
          <a:xfrm>
            <a:off x="2795661" y="3230106"/>
            <a:ext cx="1516958" cy="356629"/>
          </a:xfrm>
          <a:prstGeom prst="roundRect">
            <a:avLst/>
          </a:prstGeom>
          <a:solidFill>
            <a:srgbClr val="FFC000">
              <a:alpha val="5294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Spherical Mirror</a:t>
            </a:r>
            <a:endParaRPr lang="it-IT" sz="12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687455" y="4127499"/>
            <a:ext cx="496454" cy="203566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000846" y="4723888"/>
            <a:ext cx="496454" cy="12220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ttore 2 42"/>
          <p:cNvCxnSpPr/>
          <p:nvPr/>
        </p:nvCxnSpPr>
        <p:spPr>
          <a:xfrm>
            <a:off x="5450695" y="5205590"/>
            <a:ext cx="69246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42"/>
          <p:cNvCxnSpPr/>
          <p:nvPr/>
        </p:nvCxnSpPr>
        <p:spPr>
          <a:xfrm flipH="1">
            <a:off x="2994878" y="5226457"/>
            <a:ext cx="584034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arrotondato 84"/>
          <p:cNvSpPr/>
          <p:nvPr/>
        </p:nvSpPr>
        <p:spPr>
          <a:xfrm>
            <a:off x="3578912" y="5004632"/>
            <a:ext cx="1872208" cy="356629"/>
          </a:xfrm>
          <a:prstGeom prst="roundRect">
            <a:avLst/>
          </a:prstGeom>
          <a:solidFill>
            <a:srgbClr val="FFC000">
              <a:alpha val="5294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PMTs Electronic Panel</a:t>
            </a:r>
            <a:endParaRPr lang="it-IT" sz="12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0" name="Connettore 2 42"/>
          <p:cNvCxnSpPr/>
          <p:nvPr/>
        </p:nvCxnSpPr>
        <p:spPr>
          <a:xfrm flipH="1" flipV="1">
            <a:off x="2027082" y="5603144"/>
            <a:ext cx="971031" cy="59772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arrotondato 84"/>
          <p:cNvSpPr/>
          <p:nvPr/>
        </p:nvSpPr>
        <p:spPr>
          <a:xfrm>
            <a:off x="2986389" y="6022554"/>
            <a:ext cx="1204611" cy="356629"/>
          </a:xfrm>
          <a:prstGeom prst="roundRect">
            <a:avLst/>
          </a:prstGeom>
          <a:solidFill>
            <a:srgbClr val="FFC000">
              <a:alpha val="5294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Aerogel Wall</a:t>
            </a:r>
            <a:endParaRPr lang="it-IT" sz="12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485356" y="-76200"/>
            <a:ext cx="402721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External Frame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81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98567" y="1348001"/>
            <a:ext cx="6327373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Zapf Dingbats"/>
              </a:rPr>
              <a:t>            </a:t>
            </a:r>
            <a:endParaRPr lang="en-US" dirty="0" smtClean="0">
              <a:solidFill>
                <a:srgbClr val="4CDE41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pPr marL="285750" indent="-285750">
              <a:buFont typeface="Zapf Dingbats" charset="0"/>
              <a:buChar char=" "/>
            </a:pPr>
            <a:r>
              <a:rPr lang="en-US" dirty="0" smtClean="0">
                <a:solidFill>
                  <a:srgbClr val="FCBA78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</a:t>
            </a:r>
            <a:r>
              <a:rPr lang="en-US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  </a:t>
            </a:r>
            <a:r>
              <a:rPr lang="en-US" dirty="0">
                <a:sym typeface="Zapf Dingbats"/>
              </a:rPr>
              <a:t>Ongoing: Mechanic </a:t>
            </a:r>
            <a:r>
              <a:rPr lang="en-US" dirty="0" smtClean="0">
                <a:sym typeface="Zapf Dingbats"/>
              </a:rPr>
              <a:t>Review Process</a:t>
            </a:r>
            <a:endParaRPr lang="en-US" dirty="0" smtClean="0">
              <a:solidFill>
                <a:srgbClr val="4CDE41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pPr marL="285750" indent="-285750">
              <a:buFont typeface="Zapf Dingbats" charset="0"/>
              <a:buChar char=" "/>
            </a:pPr>
            <a:endParaRPr lang="en-US" dirty="0">
              <a:solidFill>
                <a:srgbClr val="4CDE41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pPr marL="285750" indent="-285750">
              <a:buFont typeface="Zapf Dingbats" charset="0"/>
              <a:buChar char=" "/>
            </a:pPr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</a:t>
            </a:r>
            <a:r>
              <a:rPr lang="en-US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  </a:t>
            </a:r>
            <a:r>
              <a:rPr lang="en-US" dirty="0">
                <a:sym typeface="Zapf Dingbats"/>
              </a:rPr>
              <a:t>Ongoing: </a:t>
            </a:r>
            <a:r>
              <a:rPr lang="en-US" dirty="0" smtClean="0">
                <a:sym typeface="Zapf Dingbats"/>
              </a:rPr>
              <a:t>Procurement of </a:t>
            </a:r>
            <a:r>
              <a:rPr lang="en-US" dirty="0">
                <a:sym typeface="Zapf Dingbats"/>
              </a:rPr>
              <a:t>Readout Electronic </a:t>
            </a:r>
            <a:endParaRPr lang="en-US" dirty="0" smtClean="0">
              <a:sym typeface="Zapf Dingbats"/>
            </a:endParaRPr>
          </a:p>
          <a:p>
            <a:pPr marL="285750" indent="-285750">
              <a:buFont typeface="Zapf Dingbats" charset="0"/>
              <a:buChar char=" "/>
            </a:pPr>
            <a:endParaRPr lang="en-US" dirty="0">
              <a:sym typeface="Zapf Dingbats"/>
            </a:endParaRPr>
          </a:p>
          <a:p>
            <a:pPr marL="285750" indent="-285750">
              <a:buFont typeface="Zapf Dingbats" charset="0"/>
              <a:buChar char=" "/>
            </a:pPr>
            <a:r>
              <a:rPr lang="en-US" dirty="0" smtClean="0">
                <a:sym typeface="Zapf Dingbats"/>
              </a:rPr>
              <a:t>      </a:t>
            </a:r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 </a:t>
            </a:r>
            <a:r>
              <a:rPr lang="en-US" dirty="0" smtClean="0">
                <a:sym typeface="Zapf Dingbats"/>
              </a:rPr>
              <a:t> Ongoing: Mirror and Aerogel manufacture engineering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           </a:t>
            </a:r>
            <a:r>
              <a:rPr lang="en-US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  </a:t>
            </a:r>
            <a:r>
              <a:rPr lang="en-US" dirty="0" smtClean="0">
                <a:sym typeface="Zapf Dingbats"/>
              </a:rPr>
              <a:t>Ongoing</a:t>
            </a:r>
            <a:r>
              <a:rPr lang="en-US" dirty="0">
                <a:sym typeface="Zapf Dingbats"/>
              </a:rPr>
              <a:t>: H8500 and H12700 characterization </a:t>
            </a:r>
            <a:endParaRPr lang="en-US" dirty="0" smtClean="0">
              <a:sym typeface="Zapf Dingbats"/>
            </a:endParaRPr>
          </a:p>
          <a:p>
            <a:endParaRPr lang="en-US" dirty="0" smtClean="0"/>
          </a:p>
          <a:p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</a:t>
            </a:r>
            <a:endParaRPr lang="en-US" dirty="0" smtClean="0"/>
          </a:p>
          <a:p>
            <a:r>
              <a:rPr lang="en-US" dirty="0" smtClean="0"/>
              <a:t>            </a:t>
            </a:r>
            <a:r>
              <a:rPr lang="en-US" dirty="0">
                <a:solidFill>
                  <a:srgbClr val="FCBA78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</a:t>
            </a:r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dirty="0" smtClean="0">
                <a:sym typeface="Zapf Dingbats"/>
              </a:rPr>
              <a:t>Before summer: start aerogel production </a:t>
            </a:r>
          </a:p>
          <a:p>
            <a:endParaRPr lang="en-US" dirty="0" smtClean="0">
              <a:sym typeface="Zapf Dingbats"/>
            </a:endParaRPr>
          </a:p>
          <a:p>
            <a:pPr marL="285750" indent="-285750">
              <a:buFont typeface="Zapf Dingbats" charset="0"/>
              <a:buChar char=" "/>
            </a:pPr>
            <a:r>
              <a:rPr lang="en-US" dirty="0" smtClean="0">
                <a:solidFill>
                  <a:srgbClr val="FCBA78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✔</a:t>
            </a:r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</a:t>
            </a:r>
            <a:r>
              <a:rPr lang="en-US" dirty="0" smtClean="0">
                <a:sym typeface="Zapf Dingbats"/>
              </a:rPr>
              <a:t> Fall: complete </a:t>
            </a:r>
            <a:r>
              <a:rPr lang="en-US" dirty="0">
                <a:sym typeface="Zapf Dingbats"/>
              </a:rPr>
              <a:t>m</a:t>
            </a:r>
            <a:r>
              <a:rPr lang="en-US" dirty="0" smtClean="0">
                <a:sym typeface="Zapf Dingbats"/>
              </a:rPr>
              <a:t>irror </a:t>
            </a:r>
            <a:r>
              <a:rPr lang="en-US" dirty="0">
                <a:sym typeface="Zapf Dingbats"/>
              </a:rPr>
              <a:t>manufacture engineering</a:t>
            </a:r>
            <a:endParaRPr lang="en-US" dirty="0" smtClean="0">
              <a:sym typeface="Zapf Dingbats"/>
            </a:endParaRPr>
          </a:p>
          <a:p>
            <a:pPr marL="285750" indent="-285750">
              <a:buFont typeface="Zapf Dingbats" charset="0"/>
              <a:buChar char=" "/>
            </a:pPr>
            <a:endParaRPr lang="en-US" dirty="0" smtClean="0">
              <a:sym typeface="Zapf Dingbats"/>
            </a:endParaRPr>
          </a:p>
          <a:p>
            <a:pPr marL="285750" indent="-285750">
              <a:buFont typeface="Zapf Dingbats" charset="0"/>
              <a:buChar char=" "/>
            </a:pPr>
            <a:r>
              <a:rPr lang="en-US" dirty="0" smtClean="0">
                <a:sym typeface="Zapf Dingbats"/>
              </a:rPr>
              <a:t>      </a:t>
            </a:r>
            <a:r>
              <a:rPr lang="en-US" dirty="0">
                <a:solidFill>
                  <a:srgbClr val="FCBA78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</a:t>
            </a:r>
            <a:r>
              <a:rPr lang="en-US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dirty="0" smtClean="0">
                <a:sym typeface="Zapf Dingbats"/>
              </a:rPr>
              <a:t>Fall: prototype of readout electronic ready for tests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99519" y="-76200"/>
            <a:ext cx="413654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Project Latest’s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23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 descr="C:\Users\Dario Orecchini\Desktop\tt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71" y="1677627"/>
            <a:ext cx="6172134" cy="413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C:\Users\Dario Orecchini\Desktop\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3" y="1944032"/>
            <a:ext cx="4523991" cy="422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30582" y="1765759"/>
            <a:ext cx="1181537" cy="43426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164504" y="4591253"/>
            <a:ext cx="870957" cy="15676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477166" y="1377318"/>
            <a:ext cx="2272470" cy="7838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437489" y="-76200"/>
            <a:ext cx="61229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Module General Assembly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7283731" y="6082378"/>
            <a:ext cx="302381" cy="229809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697617" y="5990016"/>
            <a:ext cx="1201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D. </a:t>
            </a:r>
            <a:r>
              <a:rPr lang="en-US" sz="1600" dirty="0" err="1" smtClean="0">
                <a:solidFill>
                  <a:srgbClr val="FF0000"/>
                </a:solidFill>
              </a:rPr>
              <a:t>Orecchini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2" name="TextBox 15"/>
          <p:cNvSpPr txBox="1"/>
          <p:nvPr/>
        </p:nvSpPr>
        <p:spPr>
          <a:xfrm>
            <a:off x="1788076" y="1563116"/>
            <a:ext cx="1248379" cy="400110"/>
          </a:xfrm>
          <a:prstGeom prst="rect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omic Sans MS" pitchFamily="66" charset="0"/>
              </a:rPr>
              <a:t>OUTER CFRP </a:t>
            </a:r>
          </a:p>
          <a:p>
            <a:r>
              <a:rPr lang="en-US" sz="1000" dirty="0" smtClean="0">
                <a:solidFill>
                  <a:srgbClr val="FF0000"/>
                </a:solidFill>
                <a:latin typeface="Comic Sans MS" pitchFamily="66" charset="0"/>
              </a:rPr>
              <a:t>CLOSING PANEL</a:t>
            </a:r>
          </a:p>
        </p:txBody>
      </p:sp>
      <p:cxnSp>
        <p:nvCxnSpPr>
          <p:cNvPr id="43" name="Straight Arrow Connector 16"/>
          <p:cNvCxnSpPr/>
          <p:nvPr/>
        </p:nvCxnSpPr>
        <p:spPr>
          <a:xfrm>
            <a:off x="2362460" y="1945492"/>
            <a:ext cx="0" cy="591946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6"/>
          <p:cNvCxnSpPr/>
          <p:nvPr/>
        </p:nvCxnSpPr>
        <p:spPr>
          <a:xfrm flipH="1">
            <a:off x="4119258" y="1765759"/>
            <a:ext cx="2597858" cy="901835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15"/>
          <p:cNvSpPr txBox="1"/>
          <p:nvPr/>
        </p:nvSpPr>
        <p:spPr>
          <a:xfrm>
            <a:off x="393369" y="1415928"/>
            <a:ext cx="1133229" cy="400110"/>
          </a:xfrm>
          <a:prstGeom prst="rect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omic Sans MS" pitchFamily="66" charset="0"/>
              </a:rPr>
              <a:t>CONNECTION STIRRUP</a:t>
            </a:r>
          </a:p>
        </p:txBody>
      </p:sp>
      <p:cxnSp>
        <p:nvCxnSpPr>
          <p:cNvPr id="46" name="Straight Arrow Connector 16"/>
          <p:cNvCxnSpPr/>
          <p:nvPr/>
        </p:nvCxnSpPr>
        <p:spPr>
          <a:xfrm flipH="1">
            <a:off x="393369" y="1823484"/>
            <a:ext cx="147486" cy="383578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6"/>
          <p:cNvSpPr txBox="1"/>
          <p:nvPr/>
        </p:nvSpPr>
        <p:spPr>
          <a:xfrm>
            <a:off x="573587" y="837671"/>
            <a:ext cx="3465333" cy="24622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000" dirty="0" smtClean="0">
                <a:solidFill>
                  <a:srgbClr val="FF0000"/>
                </a:solidFill>
                <a:latin typeface="Comic Sans MS" pitchFamily="66" charset="0"/>
              </a:rPr>
              <a:t>RICH MODULE BACKWARD VIEW</a:t>
            </a:r>
            <a:r>
              <a:rPr lang="it-IT" sz="1000" i="1" dirty="0" smtClean="0">
                <a:solidFill>
                  <a:srgbClr val="FF0000"/>
                </a:solidFill>
                <a:latin typeface="Comic Sans MS" pitchFamily="66" charset="0"/>
              </a:rPr>
              <a:t>    (OPENED)</a:t>
            </a:r>
            <a:endParaRPr lang="it-IT" sz="1000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2" name="TextBox 15"/>
          <p:cNvSpPr txBox="1"/>
          <p:nvPr/>
        </p:nvSpPr>
        <p:spPr>
          <a:xfrm>
            <a:off x="6717116" y="1374948"/>
            <a:ext cx="1133229" cy="400110"/>
          </a:xfrm>
          <a:prstGeom prst="rect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omic Sans MS" pitchFamily="66" charset="0"/>
              </a:rPr>
              <a:t>CONNECTION STIRRUP</a:t>
            </a:r>
          </a:p>
        </p:txBody>
      </p:sp>
      <p:sp>
        <p:nvSpPr>
          <p:cNvPr id="53" name="TextBox 15"/>
          <p:cNvSpPr txBox="1"/>
          <p:nvPr/>
        </p:nvSpPr>
        <p:spPr>
          <a:xfrm>
            <a:off x="1838810" y="3418867"/>
            <a:ext cx="1047300" cy="400110"/>
          </a:xfrm>
          <a:prstGeom prst="rect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omic Sans MS" pitchFamily="66" charset="0"/>
              </a:rPr>
              <a:t>SPHERICAL MIRROR</a:t>
            </a:r>
          </a:p>
        </p:txBody>
      </p:sp>
      <p:sp>
        <p:nvSpPr>
          <p:cNvPr id="55" name="TextBox 15"/>
          <p:cNvSpPr txBox="1"/>
          <p:nvPr/>
        </p:nvSpPr>
        <p:spPr>
          <a:xfrm>
            <a:off x="2936370" y="4905681"/>
            <a:ext cx="1050240" cy="400110"/>
          </a:xfrm>
          <a:prstGeom prst="rect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omic Sans MS" pitchFamily="66" charset="0"/>
              </a:rPr>
              <a:t>ELECTRONIC PANEL</a:t>
            </a:r>
          </a:p>
        </p:txBody>
      </p:sp>
      <p:cxnSp>
        <p:nvCxnSpPr>
          <p:cNvPr id="56" name="Straight Arrow Connector 16"/>
          <p:cNvCxnSpPr>
            <a:stCxn id="55" idx="1"/>
          </p:cNvCxnSpPr>
          <p:nvPr/>
        </p:nvCxnSpPr>
        <p:spPr>
          <a:xfrm flipH="1" flipV="1">
            <a:off x="2448604" y="4401625"/>
            <a:ext cx="487766" cy="704111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16"/>
          <p:cNvCxnSpPr/>
          <p:nvPr/>
        </p:nvCxnSpPr>
        <p:spPr>
          <a:xfrm flipH="1">
            <a:off x="3986610" y="2054508"/>
            <a:ext cx="270897" cy="474909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15"/>
          <p:cNvSpPr txBox="1"/>
          <p:nvPr/>
        </p:nvSpPr>
        <p:spPr>
          <a:xfrm>
            <a:off x="4119258" y="1654398"/>
            <a:ext cx="1202977" cy="400110"/>
          </a:xfrm>
          <a:prstGeom prst="rect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omic Sans MS" pitchFamily="66" charset="0"/>
              </a:rPr>
              <a:t>CUTOFF FOR PATCH PANELS</a:t>
            </a:r>
          </a:p>
        </p:txBody>
      </p:sp>
      <p:cxnSp>
        <p:nvCxnSpPr>
          <p:cNvPr id="59" name="Straight Arrow Connector 16"/>
          <p:cNvCxnSpPr>
            <a:stCxn id="58" idx="1"/>
          </p:cNvCxnSpPr>
          <p:nvPr/>
        </p:nvCxnSpPr>
        <p:spPr>
          <a:xfrm flipH="1">
            <a:off x="686439" y="1854453"/>
            <a:ext cx="3432819" cy="682985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"/>
          <p:cNvSpPr txBox="1"/>
          <p:nvPr/>
        </p:nvSpPr>
        <p:spPr>
          <a:xfrm>
            <a:off x="5427306" y="791477"/>
            <a:ext cx="3555058" cy="24622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000" dirty="0" smtClean="0">
                <a:solidFill>
                  <a:srgbClr val="FF0000"/>
                </a:solidFill>
                <a:latin typeface="Comic Sans MS" pitchFamily="66" charset="0"/>
              </a:rPr>
              <a:t>RICH MODULE FORWARD VIEW    </a:t>
            </a:r>
            <a:r>
              <a:rPr lang="it-IT" sz="1000" i="1" dirty="0" smtClean="0">
                <a:solidFill>
                  <a:srgbClr val="FF0000"/>
                </a:solidFill>
                <a:latin typeface="Comic Sans MS" pitchFamily="66" charset="0"/>
              </a:rPr>
              <a:t>(OPENED)</a:t>
            </a:r>
            <a:endParaRPr lang="it-IT" sz="1000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6" name="TextBox 15"/>
          <p:cNvSpPr txBox="1"/>
          <p:nvPr/>
        </p:nvSpPr>
        <p:spPr>
          <a:xfrm>
            <a:off x="6489787" y="3350271"/>
            <a:ext cx="1047300" cy="400110"/>
          </a:xfrm>
          <a:prstGeom prst="rect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omic Sans MS" pitchFamily="66" charset="0"/>
              </a:rPr>
              <a:t>SPHERICAL MIRROR</a:t>
            </a:r>
          </a:p>
        </p:txBody>
      </p:sp>
      <p:cxnSp>
        <p:nvCxnSpPr>
          <p:cNvPr id="70" name="Straight Arrow Connector 16"/>
          <p:cNvCxnSpPr/>
          <p:nvPr/>
        </p:nvCxnSpPr>
        <p:spPr>
          <a:xfrm>
            <a:off x="7850345" y="1775058"/>
            <a:ext cx="1049144" cy="279450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554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973875" y="-76200"/>
            <a:ext cx="505018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FEA Model Stress Analysis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6" name="Immagine 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08" y="2089735"/>
            <a:ext cx="4025356" cy="3636820"/>
          </a:xfrm>
          <a:prstGeom prst="rect">
            <a:avLst/>
          </a:prstGeom>
        </p:spPr>
      </p:pic>
      <p:pic>
        <p:nvPicPr>
          <p:cNvPr id="37" name="Immagine 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99" y="2089735"/>
            <a:ext cx="4826001" cy="35052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745501" y="1422409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Constraint Weight Stress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7283731" y="6082378"/>
            <a:ext cx="302381" cy="229809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697617" y="5990016"/>
            <a:ext cx="120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S. </a:t>
            </a:r>
            <a:r>
              <a:rPr lang="en-US" sz="1600" dirty="0" err="1" smtClean="0">
                <a:solidFill>
                  <a:srgbClr val="FF0000"/>
                </a:solidFill>
              </a:rPr>
              <a:t>Tomassini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38356" y="137391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Deformations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17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513118" y="-76200"/>
            <a:ext cx="597170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Gas System Design Parameters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7283731" y="6082378"/>
            <a:ext cx="302381" cy="229809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697617" y="5990016"/>
            <a:ext cx="1008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</a:t>
            </a:r>
            <a:r>
              <a:rPr lang="en-US" sz="1600" dirty="0" smtClean="0">
                <a:solidFill>
                  <a:srgbClr val="FF0000"/>
                </a:solidFill>
              </a:rPr>
              <a:t>. </a:t>
            </a:r>
            <a:r>
              <a:rPr lang="en-US" sz="1600" dirty="0" err="1" smtClean="0">
                <a:solidFill>
                  <a:srgbClr val="FF0000"/>
                </a:solidFill>
              </a:rPr>
              <a:t>Perrino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3" name="Picture 2" descr="Perrin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016"/>
            <a:ext cx="9144000" cy="419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76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:\Users\Dario Orecchini\Desktop\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53" y="1335942"/>
            <a:ext cx="3192098" cy="241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Dario Orecchini\Desktop\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736" y="909585"/>
            <a:ext cx="3228907" cy="23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6638" y="667148"/>
            <a:ext cx="414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Procurement of the Front-End boards Initiated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170468" y="3574173"/>
            <a:ext cx="4523107" cy="3075136"/>
            <a:chOff x="4582711" y="3285681"/>
            <a:chExt cx="4523107" cy="3075136"/>
          </a:xfrm>
        </p:grpSpPr>
        <p:pic>
          <p:nvPicPr>
            <p:cNvPr id="11" name="Picture 2" descr="C:\Users\Dario Orecchini\Desktop\5.t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2711" y="3367148"/>
              <a:ext cx="4034387" cy="2993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Connettore 2 42"/>
            <p:cNvCxnSpPr/>
            <p:nvPr/>
          </p:nvCxnSpPr>
          <p:spPr>
            <a:xfrm>
              <a:off x="6965881" y="3580039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33"/>
            <p:cNvSpPr txBox="1"/>
            <p:nvPr/>
          </p:nvSpPr>
          <p:spPr>
            <a:xfrm>
              <a:off x="4844035" y="3522197"/>
              <a:ext cx="5806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PMTs</a:t>
              </a:r>
              <a:endParaRPr lang="it-IT" sz="1200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CasellaDiTesto 33"/>
            <p:cNvSpPr txBox="1"/>
            <p:nvPr/>
          </p:nvSpPr>
          <p:spPr>
            <a:xfrm>
              <a:off x="6677849" y="3285681"/>
              <a:ext cx="14830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ADAPTER BOARD</a:t>
              </a:r>
              <a:endParaRPr lang="it-IT" sz="1200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15" name="Connettore 2 42"/>
            <p:cNvCxnSpPr/>
            <p:nvPr/>
          </p:nvCxnSpPr>
          <p:spPr>
            <a:xfrm>
              <a:off x="7641712" y="3941366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33"/>
            <p:cNvSpPr txBox="1"/>
            <p:nvPr/>
          </p:nvSpPr>
          <p:spPr>
            <a:xfrm>
              <a:off x="7353680" y="3670098"/>
              <a:ext cx="11673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ASIC BOARD</a:t>
              </a:r>
              <a:endParaRPr lang="it-IT" sz="1200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17" name="Connettore 2 42"/>
            <p:cNvCxnSpPr/>
            <p:nvPr/>
          </p:nvCxnSpPr>
          <p:spPr>
            <a:xfrm>
              <a:off x="8232955" y="4358496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33"/>
            <p:cNvSpPr txBox="1"/>
            <p:nvPr/>
          </p:nvSpPr>
          <p:spPr>
            <a:xfrm>
              <a:off x="7944923" y="4087228"/>
              <a:ext cx="11608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FPGA BOARD</a:t>
              </a:r>
              <a:endParaRPr lang="it-IT" sz="1200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5" name="CasellaDiTesto 33"/>
          <p:cNvSpPr txBox="1"/>
          <p:nvPr/>
        </p:nvSpPr>
        <p:spPr>
          <a:xfrm>
            <a:off x="317453" y="1438573"/>
            <a:ext cx="13450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REAR SIDE</a:t>
            </a:r>
            <a:endParaRPr lang="it-IT" sz="12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CasellaDiTesto 33"/>
          <p:cNvSpPr txBox="1"/>
          <p:nvPr/>
        </p:nvSpPr>
        <p:spPr>
          <a:xfrm>
            <a:off x="7364276" y="1162767"/>
            <a:ext cx="13409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FRONT  SIDE</a:t>
            </a:r>
            <a:endParaRPr lang="it-IT" sz="12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58939" y="4307968"/>
            <a:ext cx="4309194" cy="1700079"/>
            <a:chOff x="210335" y="4660738"/>
            <a:chExt cx="4309194" cy="170007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7453" y="4957650"/>
              <a:ext cx="4202076" cy="14031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132" y="5038465"/>
              <a:ext cx="913234" cy="901615"/>
            </a:xfrm>
            <a:prstGeom prst="rect">
              <a:avLst/>
            </a:prstGeom>
          </p:spPr>
        </p:pic>
        <p:sp>
          <p:nvSpPr>
            <p:cNvPr id="27" name="CasellaDiTesto 33"/>
            <p:cNvSpPr txBox="1"/>
            <p:nvPr/>
          </p:nvSpPr>
          <p:spPr>
            <a:xfrm>
              <a:off x="210335" y="4660738"/>
              <a:ext cx="32264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Preliminary ASIC BOARD routing </a:t>
              </a:r>
              <a:r>
                <a:rPr lang="en-US" sz="1200" i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(</a:t>
              </a:r>
              <a:r>
                <a:rPr lang="en-US" sz="1200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INFN)</a:t>
              </a:r>
              <a:endParaRPr lang="it-IT" sz="1200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440509" y="-76200"/>
            <a:ext cx="41169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Read-Out Electronics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77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945232" y="-76200"/>
            <a:ext cx="310749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Adapter Boards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" name="Picture 1" descr="Adapte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36" y="3749735"/>
            <a:ext cx="7808735" cy="275952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8045" y="776027"/>
            <a:ext cx="3718467" cy="2468243"/>
            <a:chOff x="4582711" y="3285681"/>
            <a:chExt cx="4673934" cy="3075136"/>
          </a:xfrm>
        </p:grpSpPr>
        <p:pic>
          <p:nvPicPr>
            <p:cNvPr id="36" name="Picture 2" descr="C:\Users\Dario Orecchini\Desktop\5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2711" y="3367148"/>
              <a:ext cx="4034387" cy="2993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" name="Connettore 2 42"/>
            <p:cNvCxnSpPr/>
            <p:nvPr/>
          </p:nvCxnSpPr>
          <p:spPr>
            <a:xfrm>
              <a:off x="6965881" y="3580039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asellaDiTesto 33"/>
            <p:cNvSpPr txBox="1"/>
            <p:nvPr/>
          </p:nvSpPr>
          <p:spPr>
            <a:xfrm>
              <a:off x="4815012" y="3450278"/>
              <a:ext cx="5806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PMTs</a:t>
              </a:r>
              <a:endParaRPr lang="it-IT" sz="1200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9" name="CasellaDiTesto 33"/>
            <p:cNvSpPr txBox="1"/>
            <p:nvPr/>
          </p:nvSpPr>
          <p:spPr>
            <a:xfrm>
              <a:off x="6677848" y="3285681"/>
              <a:ext cx="1650085" cy="306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ADAPTER BOARD</a:t>
              </a:r>
              <a:endParaRPr lang="it-IT" sz="1000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40" name="Connettore 2 42"/>
            <p:cNvCxnSpPr/>
            <p:nvPr/>
          </p:nvCxnSpPr>
          <p:spPr>
            <a:xfrm>
              <a:off x="7641712" y="3941366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CasellaDiTesto 33"/>
            <p:cNvSpPr txBox="1"/>
            <p:nvPr/>
          </p:nvSpPr>
          <p:spPr>
            <a:xfrm>
              <a:off x="7353680" y="3670097"/>
              <a:ext cx="1317390" cy="306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ASIC BOARD</a:t>
              </a:r>
              <a:endParaRPr lang="it-IT" sz="1000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42" name="Connettore 2 42"/>
            <p:cNvCxnSpPr/>
            <p:nvPr/>
          </p:nvCxnSpPr>
          <p:spPr>
            <a:xfrm>
              <a:off x="8232955" y="4358496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asellaDiTesto 33"/>
            <p:cNvSpPr txBox="1"/>
            <p:nvPr/>
          </p:nvSpPr>
          <p:spPr>
            <a:xfrm>
              <a:off x="7944922" y="4087228"/>
              <a:ext cx="1311723" cy="306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FPGA BOARD</a:t>
              </a:r>
              <a:endParaRPr lang="it-IT" sz="1000" i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0" name="Picture 9" descr="Adapter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16" y="1148192"/>
            <a:ext cx="4572583" cy="2096078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880638" y="708127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 x PMTs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255038" y="336335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en-US" b="1" dirty="0" smtClean="0">
                <a:solidFill>
                  <a:srgbClr val="FF0000"/>
                </a:solidFill>
              </a:rPr>
              <a:t> x PMTs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08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38820" y="836425"/>
            <a:ext cx="40713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Sample Boards to check components conflicts </a:t>
            </a:r>
          </a:p>
          <a:p>
            <a:r>
              <a:rPr lang="en-US" sz="1600" b="1" dirty="0" smtClean="0">
                <a:solidFill>
                  <a:srgbClr val="0000FF"/>
                </a:solidFill>
              </a:rPr>
              <a:t>and cabling issues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200071" y="-76200"/>
            <a:ext cx="259781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FPGA Boards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" name="Picture 2" descr="Cuev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3756"/>
            <a:ext cx="9144000" cy="51248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96" y="667148"/>
            <a:ext cx="3108686" cy="1478710"/>
          </a:xfrm>
          <a:prstGeom prst="rect">
            <a:avLst/>
          </a:prstGeom>
        </p:spPr>
      </p:pic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CLAS12 RICH Meeting, 18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June 2014, JLab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486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32775</TotalTime>
  <Words>1420</Words>
  <Application>Microsoft Macintosh PowerPoint</Application>
  <PresentationFormat>On-screen Show (4:3)</PresentationFormat>
  <Paragraphs>311</Paragraphs>
  <Slides>30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Microsoft Equation</vt:lpstr>
      <vt:lpstr>CLAS12-RICH Status-Report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Wavefront Data</vt:lpstr>
      <vt:lpstr>Reflectivity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620</cp:revision>
  <dcterms:created xsi:type="dcterms:W3CDTF">2012-03-30T13:12:09Z</dcterms:created>
  <dcterms:modified xsi:type="dcterms:W3CDTF">2014-06-30T09:34:46Z</dcterms:modified>
</cp:coreProperties>
</file>