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63" r:id="rId2"/>
    <p:sldId id="750" r:id="rId3"/>
    <p:sldId id="739" r:id="rId4"/>
    <p:sldId id="740" r:id="rId5"/>
    <p:sldId id="74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8" autoAdjust="0"/>
    <p:restoredTop sz="98284" autoAdjust="0"/>
  </p:normalViewPr>
  <p:slideViewPr>
    <p:cSldViewPr snapToGrid="0" snapToObjects="1">
      <p:cViewPr>
        <p:scale>
          <a:sx n="135" d="100"/>
          <a:sy n="135" d="100"/>
        </p:scale>
        <p:origin x="-181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16/09/17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16/09/17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Vanno</a:t>
            </a:r>
            <a:r>
              <a:rPr lang="en-US" dirty="0" smtClean="0"/>
              <a:t> </a:t>
            </a:r>
            <a:r>
              <a:rPr lang="en-US" dirty="0" err="1" smtClean="0"/>
              <a:t>messi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innovativi</a:t>
            </a:r>
            <a:r>
              <a:rPr lang="en-US" dirty="0" smtClean="0"/>
              <a:t> 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pubblicazioni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 </a:t>
            </a:r>
            <a:r>
              <a:rPr lang="en-US" dirty="0" err="1" smtClean="0"/>
              <a:t>meglio</a:t>
            </a:r>
            <a:r>
              <a:rPr lang="en-US" dirty="0" smtClean="0"/>
              <a:t> chi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16/09/17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16/09/17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16/09/17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16/09/17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16/09/17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16/09/17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16/09/17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16/09/17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16/09/17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16/09/17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16/09/17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16/09/17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gif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92414" y="-76200"/>
            <a:ext cx="26131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CLAS12 RICH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569" y="2726057"/>
            <a:ext cx="529915" cy="252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IMG_20170315_163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8" y="752221"/>
            <a:ext cx="4190985" cy="287377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0037" y="3837238"/>
            <a:ext cx="8138095" cy="2532786"/>
            <a:chOff x="790038" y="4091214"/>
            <a:chExt cx="7378602" cy="2108509"/>
          </a:xfrm>
        </p:grpSpPr>
        <p:pic>
          <p:nvPicPr>
            <p:cNvPr id="3" name="Picture 2" descr="RICH_prot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8" y="4091214"/>
              <a:ext cx="7145502" cy="197605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341493" y="5969125"/>
              <a:ext cx="1827147" cy="23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Cherenkov angle (</a:t>
              </a:r>
              <a:r>
                <a:rPr lang="en-US" sz="1200" b="1" dirty="0" err="1" smtClean="0"/>
                <a:t>mrad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2556" y="4409752"/>
              <a:ext cx="771842" cy="23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7 </a:t>
              </a:r>
              <a:r>
                <a:rPr lang="en-US" sz="1200" b="1" dirty="0" err="1" smtClean="0"/>
                <a:t>Gev</a:t>
              </a:r>
              <a:r>
                <a:rPr lang="en-US" sz="1200" b="1" dirty="0" smtClean="0"/>
                <a:t>/c</a:t>
              </a:r>
              <a:endParaRPr lang="en-US" sz="12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8553" y="4396512"/>
              <a:ext cx="754636" cy="23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Gev</a:t>
              </a:r>
              <a:r>
                <a:rPr lang="en-US" sz="1200" b="1" dirty="0" smtClean="0"/>
                <a:t>/c</a:t>
              </a:r>
              <a:endParaRPr lang="en-US" sz="1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68423" y="4411439"/>
              <a:ext cx="920721" cy="230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8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Gev</a:t>
              </a:r>
              <a:r>
                <a:rPr lang="en-US" sz="1200" b="1" dirty="0" smtClean="0"/>
                <a:t>/c</a:t>
              </a:r>
              <a:endParaRPr lang="en-US" sz="1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1384" y="4423936"/>
              <a:ext cx="494244" cy="610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endParaRPr lang="en-US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770" y="5098607"/>
              <a:ext cx="306171" cy="30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77608"/>
              </p:ext>
            </p:extLst>
          </p:nvPr>
        </p:nvGraphicFramePr>
        <p:xfrm>
          <a:off x="4873758" y="728071"/>
          <a:ext cx="4054374" cy="295916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54374"/>
              </a:tblGrid>
              <a:tr h="2845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INSTITUTIONS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8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INFN</a:t>
                      </a:r>
                      <a:r>
                        <a:rPr lang="en-US" sz="1200" b="1" baseline="0" dirty="0" smtClean="0">
                          <a:latin typeface="Calibri"/>
                          <a:cs typeface="Calibri"/>
                        </a:rPr>
                        <a:t> (Italy)   </a:t>
                      </a:r>
                      <a:r>
                        <a:rPr lang="en-US" sz="1200" b="1" baseline="0" dirty="0" smtClean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Bari, Ferrara,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Genova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L.Frascati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Roma/ISS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Jefferson Lab (Newport News, USA)</a:t>
                      </a:r>
                      <a:endParaRPr lang="en-US" sz="1200" b="1" dirty="0" smtClean="0">
                        <a:latin typeface="+mn-lt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Calibri"/>
                        </a:rPr>
                        <a:t>Argonne</a:t>
                      </a:r>
                      <a:r>
                        <a:rPr lang="en-US" sz="1200" b="1" baseline="0" dirty="0" smtClean="0">
                          <a:latin typeface="+mn-lt"/>
                          <a:cs typeface="Calibri"/>
                        </a:rPr>
                        <a:t> National Lab (Argonne, USA)</a:t>
                      </a:r>
                      <a:endParaRPr lang="en-US" sz="1200" b="1" dirty="0" smtClean="0">
                        <a:latin typeface="+mn-lt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9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Duquesne University  (Pittsburgh, USA)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9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George Washington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University (USA)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Glasgow University  (Glasgow, UK)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Kyungpook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National University, (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Daegu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Korea)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lang="en-US" sz="1200" b="1" baseline="0" dirty="0" smtClean="0">
                          <a:latin typeface="Calibri"/>
                          <a:cs typeface="Calibri"/>
                        </a:rPr>
                        <a:t> of</a:t>
                      </a:r>
                      <a:r>
                        <a:rPr lang="en-US" sz="1200" b="1" dirty="0" smtClean="0">
                          <a:latin typeface="Calibri"/>
                          <a:cs typeface="Calibri"/>
                        </a:rPr>
                        <a:t> Connecticut  (Storrs, USA)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UTFSM (Valparaiso, Chile)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12913" y="5393790"/>
            <a:ext cx="33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3200" y="3796598"/>
            <a:ext cx="6746240" cy="362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3173" y="3837238"/>
            <a:ext cx="628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Goal: extend CLAS12 hadron identification up to 8 GeV/c. Prototype results below:    </a:t>
            </a:r>
            <a:endParaRPr lang="en-US" sz="1400" b="1" dirty="0"/>
          </a:p>
        </p:txBody>
      </p:sp>
      <p:sp>
        <p:nvSpPr>
          <p:cNvPr id="23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HALL-B Meeting, 11 September 2017,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874" y="6251627"/>
            <a:ext cx="60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Assembling ongoing, installation foreseen in November 2017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1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mic_stan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24" y="633130"/>
            <a:ext cx="3722173" cy="3918651"/>
          </a:xfrm>
          <a:prstGeom prst="rect">
            <a:avLst/>
          </a:prstGeom>
        </p:spPr>
      </p:pic>
      <p:pic>
        <p:nvPicPr>
          <p:cNvPr id="13" name="Picture 12" descr="IMG_65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51" y="381976"/>
            <a:ext cx="2890249" cy="21676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16535" y="-76200"/>
            <a:ext cx="23649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Cosmic Run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7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 descr="IMG_65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51" y="2643739"/>
            <a:ext cx="2890249" cy="2167686"/>
          </a:xfrm>
          <a:prstGeom prst="rect">
            <a:avLst/>
          </a:prstGeom>
        </p:spPr>
      </p:pic>
      <p:pic>
        <p:nvPicPr>
          <p:cNvPr id="4" name="Picture 3" descr="IMG_20170908_16224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41" y="4898064"/>
            <a:ext cx="2869259" cy="1611199"/>
          </a:xfrm>
          <a:prstGeom prst="rect">
            <a:avLst/>
          </a:prstGeom>
        </p:spPr>
      </p:pic>
      <p:sp>
        <p:nvSpPr>
          <p:cNvPr id="16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HALL-B Meeting, 11 September 2017,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4741" y="2643739"/>
            <a:ext cx="1279407" cy="2443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4741" y="532762"/>
            <a:ext cx="2184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Trigger and tracking station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4148" y="2592456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PMT plane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4590" y="4898065"/>
            <a:ext cx="1361976" cy="2753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3997" y="4865595"/>
            <a:ext cx="156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Scintillator pads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RICH_tem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" y="4037622"/>
            <a:ext cx="2666007" cy="2473485"/>
          </a:xfrm>
          <a:prstGeom prst="rect">
            <a:avLst/>
          </a:prstGeom>
        </p:spPr>
      </p:pic>
      <p:pic>
        <p:nvPicPr>
          <p:cNvPr id="20" name="Content Placeholder 3" descr="clonpcsvt_20170905_102701.gif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5438"/>
          <a:stretch>
            <a:fillRect/>
          </a:stretch>
        </p:blipFill>
        <p:spPr>
          <a:xfrm>
            <a:off x="2897485" y="4716332"/>
            <a:ext cx="3123259" cy="1717672"/>
          </a:xfrm>
        </p:spPr>
      </p:pic>
      <p:pic>
        <p:nvPicPr>
          <p:cNvPr id="6" name="Picture 5" descr="Cosmichell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693291"/>
            <a:ext cx="2323629" cy="33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1141" y="-76200"/>
            <a:ext cx="40357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Online </a:t>
            </a:r>
            <a:r>
              <a:rPr lang="en-US" sz="3600" dirty="0">
                <a:ln w="1905"/>
                <a:solidFill>
                  <a:schemeClr val="bg1"/>
                </a:solidFill>
                <a:latin typeface="Calibri"/>
              </a:rPr>
              <a:t>E</a:t>
            </a: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vent Display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8" name="Content Placeholder 3" descr="Screen Shot 2017-09-03 at 7.17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9" name="Rectangle 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HALL-B Meeting, 11 September 2017,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9333" y="978372"/>
            <a:ext cx="556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background suppression:  1 </a:t>
            </a:r>
            <a:r>
              <a:rPr lang="en-US" dirty="0" err="1" smtClean="0"/>
              <a:t>microsec</a:t>
            </a:r>
            <a:r>
              <a:rPr lang="en-US" dirty="0" smtClean="0"/>
              <a:t> readout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8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1141" y="-76200"/>
            <a:ext cx="40357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Online </a:t>
            </a:r>
            <a:r>
              <a:rPr lang="en-US" sz="3600" dirty="0">
                <a:ln w="1905"/>
                <a:solidFill>
                  <a:schemeClr val="bg1"/>
                </a:solidFill>
                <a:latin typeface="Calibri"/>
              </a:rPr>
              <a:t>E</a:t>
            </a: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vent Display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7" name="Content Placeholder 3" descr="Screen Shot 2017-09-03 at 7.18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9" name="Rectangle 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HALL-B Meeting, 11 September 2017,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6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1141" y="-76200"/>
            <a:ext cx="40357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Online </a:t>
            </a:r>
            <a:r>
              <a:rPr lang="en-US" sz="3600" dirty="0">
                <a:ln w="1905"/>
                <a:solidFill>
                  <a:schemeClr val="bg1"/>
                </a:solidFill>
                <a:latin typeface="Calibri"/>
              </a:rPr>
              <a:t>E</a:t>
            </a: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vent Display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8" name="Content Placeholder 3" descr="Screen Shot 2017-09-03 at 7.18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9" name="Rectangle 8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HALL-B Meeting, 11 September 2017,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4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54920</TotalTime>
  <Words>231</Words>
  <Application>Microsoft Macintosh PowerPoint</Application>
  <PresentationFormat>On-screen Show (4:3)</PresentationFormat>
  <Paragraphs>45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989</cp:revision>
  <dcterms:created xsi:type="dcterms:W3CDTF">2012-03-30T13:12:09Z</dcterms:created>
  <dcterms:modified xsi:type="dcterms:W3CDTF">2017-09-16T03:45:40Z</dcterms:modified>
</cp:coreProperties>
</file>