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7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901" autoAdjust="0"/>
  </p:normalViewPr>
  <p:slideViewPr>
    <p:cSldViewPr snapToGrid="0" snapToObjects="1">
      <p:cViewPr varScale="1">
        <p:scale>
          <a:sx n="142" d="100"/>
          <a:sy n="142" d="100"/>
        </p:scale>
        <p:origin x="-5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5F4A4-073E-B94A-B6CA-87C9372E26FC}" type="datetimeFigureOut">
              <a:rPr lang="en-US" smtClean="0"/>
              <a:t>02/10/17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0A427-FDF6-DC41-BC80-7E6BD4ADC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9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2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97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377D2-4ED9-D74C-9DB9-0ECC3086F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577F5-4CBB-1B4A-A4E3-F09C5D46D8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pn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71001_1258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05" y="4438290"/>
            <a:ext cx="3596457" cy="2019549"/>
          </a:xfrm>
          <a:prstGeom prst="rect">
            <a:avLst/>
          </a:prstGeom>
        </p:spPr>
      </p:pic>
      <p:pic>
        <p:nvPicPr>
          <p:cNvPr id="20" name="Picture 19" descr="RICH planar mirror mounted on lower frontal panel 2017-09-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2266591"/>
            <a:ext cx="2895599" cy="2171699"/>
          </a:xfrm>
          <a:prstGeom prst="rect">
            <a:avLst/>
          </a:prstGeom>
        </p:spPr>
      </p:pic>
      <p:pic>
        <p:nvPicPr>
          <p:cNvPr id="2" name="Picture 1" descr="IMG_20170901_1947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45" y="4438290"/>
            <a:ext cx="3596456" cy="2019549"/>
          </a:xfrm>
          <a:prstGeom prst="rect">
            <a:avLst/>
          </a:prstGeom>
        </p:spPr>
      </p:pic>
      <p:pic>
        <p:nvPicPr>
          <p:cNvPr id="17" name="Picture 16" descr="IMG_20170315_1632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90" y="2266591"/>
            <a:ext cx="3167111" cy="2171699"/>
          </a:xfrm>
          <a:prstGeom prst="rect">
            <a:avLst/>
          </a:prstGeom>
        </p:spPr>
      </p:pic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cs typeface="Calibri"/>
              </a:rPr>
              <a:t>RICH Detector</a:t>
            </a:r>
            <a:endParaRPr sz="4000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5" name="CustomShape 2"/>
          <p:cNvSpPr/>
          <p:nvPr/>
        </p:nvSpPr>
        <p:spPr>
          <a:xfrm>
            <a:off x="90713" y="911096"/>
            <a:ext cx="2789004" cy="70925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Mechanical structure</a:t>
            </a:r>
            <a:endParaRPr lang="en-US" sz="1600" b="1" dirty="0">
              <a:solidFill>
                <a:srgbClr val="FF0000"/>
              </a:solidFill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Mechanical structure ready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Installation tools in preparation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sz="1400" b="1" dirty="0">
              <a:solidFill>
                <a:prstClr val="black"/>
              </a:solidFill>
            </a:endParaRPr>
          </a:p>
        </p:txBody>
      </p:sp>
      <p:sp>
        <p:nvSpPr>
          <p:cNvPr id="36" name="CustomShape 2"/>
          <p:cNvSpPr/>
          <p:nvPr/>
        </p:nvSpPr>
        <p:spPr>
          <a:xfrm>
            <a:off x="90713" y="2464792"/>
            <a:ext cx="2789004" cy="1073689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Mirrors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Spherical reveal defects after coating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Resurface done, 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coating ongoing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Lateral mirrors at JLab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Front mirrors being delivered</a:t>
            </a:r>
            <a:endParaRPr lang="en-US" sz="1200" dirty="0" smtClean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Date Placeholder 18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4E81EF3-E4FA-EB43-849D-58CE949E2FFC}" type="datetime1">
              <a:rPr lang="en-US" sz="12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02/10/17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91B448-D881-4C06-8E31-715F81B52A15}" type="slidenum">
              <a:rPr lang="en-US" sz="120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" name="Footer Placeholder 27"/>
          <p:cNvSpPr txBox="1">
            <a:spLocks/>
          </p:cNvSpPr>
          <p:nvPr/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</a:rPr>
              <a:t>CLAS collaboration meeting, JLab  </a:t>
            </a:r>
          </a:p>
        </p:txBody>
      </p:sp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16" y="76200"/>
            <a:ext cx="3598333" cy="1436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</p:spPr>
      </p:pic>
      <p:sp>
        <p:nvSpPr>
          <p:cNvPr id="26" name="CustomShape 2"/>
          <p:cNvSpPr/>
          <p:nvPr/>
        </p:nvSpPr>
        <p:spPr>
          <a:xfrm>
            <a:off x="90713" y="1687737"/>
            <a:ext cx="2789004" cy="712125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Aerogel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Baseline p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roduction 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done </a:t>
            </a:r>
            <a:endParaRPr lang="en-US" sz="1200" dirty="0" smtClean="0">
              <a:solidFill>
                <a:prstClr val="black"/>
              </a:solidFill>
              <a:latin typeface="+mj-lt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Working on additional spares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1871668"/>
            <a:ext cx="5316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 assembling on track for installation middle of November 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758966" y="4099034"/>
            <a:ext cx="322324" cy="2393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14" y="4239171"/>
            <a:ext cx="2923798" cy="2218668"/>
          </a:xfrm>
          <a:prstGeom prst="rect">
            <a:avLst/>
          </a:prstGeom>
        </p:spPr>
      </p:pic>
      <p:sp>
        <p:nvSpPr>
          <p:cNvPr id="25" name="CustomShape 2"/>
          <p:cNvSpPr/>
          <p:nvPr/>
        </p:nvSpPr>
        <p:spPr>
          <a:xfrm>
            <a:off x="90714" y="3624434"/>
            <a:ext cx="2789004" cy="535912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PMT + Electronics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Being assembled</a:t>
            </a:r>
            <a:endParaRPr lang="en-US" sz="1200" dirty="0" smtClean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75985" y="1096356"/>
            <a:ext cx="5451089" cy="3314466"/>
            <a:chOff x="-307334" y="3652338"/>
            <a:chExt cx="4975679" cy="2840537"/>
          </a:xfrm>
        </p:grpSpPr>
        <p:pic>
          <p:nvPicPr>
            <p:cNvPr id="22" name="Content Placeholder 3" descr="Screen Shot 2017-09-03 at 7.17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22" r="-6822"/>
            <a:stretch>
              <a:fillRect/>
            </a:stretch>
          </p:blipFill>
          <p:spPr>
            <a:xfrm>
              <a:off x="-307334" y="3756443"/>
              <a:ext cx="4975679" cy="273643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-123011" y="3652338"/>
              <a:ext cx="4391310" cy="608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 rot="5400000">
              <a:off x="2806446" y="4772261"/>
              <a:ext cx="2794000" cy="554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latin typeface="+mn-lt"/>
                <a:cs typeface="Arial"/>
              </a:rPr>
              <a:t>RICH Detector</a:t>
            </a:r>
            <a:endParaRPr sz="4000" b="1" dirty="0">
              <a:solidFill>
                <a:srgbClr val="000090"/>
              </a:solidFill>
              <a:latin typeface="+mn-lt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5" name="Date Placeholder 18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81EF3-E4FA-EB43-849D-58CE949E2F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02/10/17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1B448-D881-4C06-8E31-715F81B52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Footer Placeholder 27"/>
          <p:cNvSpPr txBox="1">
            <a:spLocks/>
          </p:cNvSpPr>
          <p:nvPr/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 collaboration meeting, JLab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18" y="112511"/>
            <a:ext cx="3598333" cy="14361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71945" y="4398490"/>
            <a:ext cx="2716859" cy="2060280"/>
            <a:chOff x="6427141" y="4398490"/>
            <a:chExt cx="2716859" cy="2060280"/>
          </a:xfrm>
        </p:grpSpPr>
        <p:pic>
          <p:nvPicPr>
            <p:cNvPr id="31" name="Picture 30" descr="IMG_656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141" y="4421126"/>
              <a:ext cx="2716859" cy="203764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435900" y="4435655"/>
              <a:ext cx="1279407" cy="244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27141" y="4398490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PMT plane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28069" y="4418951"/>
            <a:ext cx="2716859" cy="2037644"/>
            <a:chOff x="6427141" y="2266626"/>
            <a:chExt cx="2716859" cy="2037644"/>
          </a:xfrm>
        </p:grpSpPr>
        <p:pic>
          <p:nvPicPr>
            <p:cNvPr id="38" name="Picture 37" descr="IMG_657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141" y="2266626"/>
              <a:ext cx="2716859" cy="203764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427141" y="2287369"/>
              <a:ext cx="2184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Trigger and tracking station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Picture 40" descr="RICH_te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7" y="4209451"/>
            <a:ext cx="2461153" cy="2283424"/>
          </a:xfrm>
          <a:prstGeom prst="rect">
            <a:avLst/>
          </a:prstGeom>
        </p:spPr>
      </p:pic>
      <p:pic>
        <p:nvPicPr>
          <p:cNvPr id="43" name="Picture 42" descr="IMG_6574_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387627"/>
            <a:ext cx="3586029" cy="2689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8535" y="1468183"/>
            <a:ext cx="3960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irst stage cosmic run successfully completed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390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6583</TotalTime>
  <Words>88</Words>
  <Application>Microsoft Macintosh PowerPoint</Application>
  <PresentationFormat>On-screen Show (4:3)</PresentationFormat>
  <Paragraphs>31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Volker Burkert</dc:creator>
  <cp:lastModifiedBy>Marco Contalbrigo</cp:lastModifiedBy>
  <cp:revision>50</cp:revision>
  <dcterms:created xsi:type="dcterms:W3CDTF">2017-03-14T15:01:06Z</dcterms:created>
  <dcterms:modified xsi:type="dcterms:W3CDTF">2017-10-02T18:00:50Z</dcterms:modified>
</cp:coreProperties>
</file>