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671" r:id="rId2"/>
    <p:sldId id="66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91" autoAdjust="0"/>
  </p:normalViewPr>
  <p:slideViewPr>
    <p:cSldViewPr snapToGrid="0" snapToObjects="1">
      <p:cViewPr>
        <p:scale>
          <a:sx n="140" d="100"/>
          <a:sy n="140" d="100"/>
        </p:scale>
        <p:origin x="-336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03/06/18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03/06/18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baseline="0" dirty="0" smtClean="0"/>
              <a:t>Aggiungere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validita’</a:t>
            </a:r>
            <a:r>
              <a:rPr lang="it-IT" baseline="0" dirty="0" smtClean="0"/>
              <a:t> per fattorizzazione </a:t>
            </a:r>
            <a:r>
              <a:rPr lang="it-IT" baseline="0" dirty="0" err="1" smtClean="0"/>
              <a:t>GPDs</a:t>
            </a:r>
            <a:endParaRPr lang="it-IT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03/06/18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03/06/18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03/06/18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71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03/06/18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03/06/18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03/06/18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03/06/18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03/06/18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03/06/18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03/06/18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03/06/18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03/06/18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71935" y="-76200"/>
            <a:ext cx="66540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POLTARGET: MgB</a:t>
            </a:r>
            <a:r>
              <a:rPr lang="en-US" sz="3600" b="1" baseline="-25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2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Target Magnet</a:t>
            </a:r>
          </a:p>
        </p:txBody>
      </p:sp>
      <p:pic>
        <p:nvPicPr>
          <p:cNvPr id="6" name="Picture 5" descr="Mg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3" y="937510"/>
            <a:ext cx="4547125" cy="388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5085" y="620662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Caratterizzazione</a:t>
            </a:r>
            <a:r>
              <a:rPr lang="en-US" sz="1400" dirty="0" smtClean="0"/>
              <a:t> </a:t>
            </a:r>
            <a:r>
              <a:rPr lang="en-US" sz="1400" dirty="0" err="1"/>
              <a:t>v</a:t>
            </a:r>
            <a:r>
              <a:rPr lang="en-US" sz="1400" dirty="0" err="1" smtClean="0"/>
              <a:t>s</a:t>
            </a:r>
            <a:r>
              <a:rPr lang="en-US" sz="1400" dirty="0" smtClean="0"/>
              <a:t> Temperature</a:t>
            </a:r>
            <a:endParaRPr lang="en-US" sz="1400" dirty="0"/>
          </a:p>
        </p:txBody>
      </p:sp>
      <p:pic>
        <p:nvPicPr>
          <p:cNvPr id="11" name="Immagine 7" descr="20160516_112508_HD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1928"/>
          <a:stretch/>
        </p:blipFill>
        <p:spPr>
          <a:xfrm rot="5400000">
            <a:off x="-61099" y="1421893"/>
            <a:ext cx="3344704" cy="2561239"/>
          </a:xfrm>
          <a:prstGeom prst="rect">
            <a:avLst/>
          </a:prstGeom>
        </p:spPr>
      </p:pic>
      <p:pic>
        <p:nvPicPr>
          <p:cNvPr id="12" name="Picture 11" descr="P_20160401_1448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9" y="4505439"/>
            <a:ext cx="2584984" cy="1454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136" y="667958"/>
            <a:ext cx="1753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 bench @ Ferrara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541500" y="4944910"/>
            <a:ext cx="428191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Ongoing:         </a:t>
            </a:r>
            <a:r>
              <a:rPr lang="en-US" sz="1400" dirty="0" err="1" smtClean="0"/>
              <a:t>Migliorie</a:t>
            </a:r>
            <a:r>
              <a:rPr lang="en-US" sz="1400" dirty="0" smtClean="0"/>
              <a:t> cooling     </a:t>
            </a:r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400" dirty="0" smtClean="0">
              <a:solidFill>
                <a:srgbClr val="4CDE41"/>
              </a:solidFill>
            </a:endParaRP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</a:t>
            </a:r>
            <a:r>
              <a:rPr lang="en-US" sz="1400" dirty="0" err="1" smtClean="0"/>
              <a:t>Mappa</a:t>
            </a:r>
            <a:r>
              <a:rPr lang="en-US" sz="1400" dirty="0" smtClean="0"/>
              <a:t> campo         </a:t>
            </a:r>
            <a:r>
              <a:rPr lang="en-US" sz="1400" dirty="0" smtClean="0">
                <a:solidFill>
                  <a:srgbClr val="FCBA78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400" dirty="0" smtClean="0">
              <a:solidFill>
                <a:srgbClr val="FCBA78"/>
              </a:solidFill>
            </a:endParaRP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</a:t>
            </a:r>
          </a:p>
          <a:p>
            <a:r>
              <a:rPr lang="en-US" sz="1400" dirty="0" err="1" smtClean="0"/>
              <a:t>Richieste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Doppio</a:t>
            </a:r>
            <a:r>
              <a:rPr lang="en-US" sz="1400" dirty="0" smtClean="0"/>
              <a:t> campo   </a:t>
            </a:r>
            <a:r>
              <a:rPr lang="en-US" sz="1400" dirty="0" err="1" smtClean="0"/>
              <a:t>dipolo+solenoide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(in </a:t>
            </a:r>
            <a:r>
              <a:rPr lang="en-US" sz="1400" dirty="0" err="1" smtClean="0"/>
              <a:t>collaborazione</a:t>
            </a:r>
            <a:r>
              <a:rPr lang="en-US" sz="1400" dirty="0" smtClean="0"/>
              <a:t> con INFN-MI)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</a:t>
            </a:r>
            <a:r>
              <a:rPr lang="en-US" sz="1400" dirty="0" err="1" smtClean="0"/>
              <a:t>Allestimento</a:t>
            </a:r>
            <a:r>
              <a:rPr lang="en-US" sz="1400" dirty="0" smtClean="0"/>
              <a:t> test HD-</a:t>
            </a:r>
            <a:r>
              <a:rPr lang="en-US" sz="1400" dirty="0"/>
              <a:t>i</a:t>
            </a:r>
            <a:r>
              <a:rPr lang="en-US" sz="1400" dirty="0" smtClean="0"/>
              <a:t>ce</a:t>
            </a:r>
          </a:p>
          <a:p>
            <a:r>
              <a:rPr lang="en-US" sz="1400" dirty="0" smtClean="0"/>
              <a:t>                          </a:t>
            </a:r>
            <a:r>
              <a:rPr lang="en-US" sz="1400" smtClean="0"/>
              <a:t>~  </a:t>
            </a:r>
            <a:r>
              <a:rPr lang="en-US" sz="1400" smtClean="0"/>
              <a:t>25 </a:t>
            </a:r>
            <a:r>
              <a:rPr lang="en-US" sz="1400" dirty="0" err="1" smtClean="0"/>
              <a:t>keuro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874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058211"/>
            <a:ext cx="8118929" cy="3545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857" y="943428"/>
            <a:ext cx="6700748" cy="3016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30-6-17   POLTARGET: </a:t>
            </a:r>
            <a:r>
              <a:rPr lang="en-US" sz="1400" dirty="0" err="1" smtClean="0"/>
              <a:t>completamento</a:t>
            </a:r>
            <a:r>
              <a:rPr lang="en-US" sz="1400" dirty="0" smtClean="0"/>
              <a:t> </a:t>
            </a:r>
            <a:r>
              <a:rPr lang="en-US" sz="1400" dirty="0" err="1" smtClean="0"/>
              <a:t>caratterizzazione</a:t>
            </a:r>
            <a:r>
              <a:rPr lang="en-US" sz="1400" dirty="0" smtClean="0"/>
              <a:t> campo </a:t>
            </a:r>
            <a:r>
              <a:rPr lang="en-US" sz="1400" dirty="0" err="1" smtClean="0"/>
              <a:t>critico</a:t>
            </a:r>
            <a:r>
              <a:rPr lang="en-US" sz="1400" dirty="0" smtClean="0"/>
              <a:t> verso </a:t>
            </a:r>
            <a:r>
              <a:rPr lang="en-US" sz="1400" dirty="0" err="1" smtClean="0"/>
              <a:t>temperatura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</a:t>
            </a:r>
            <a:r>
              <a:rPr lang="en-US" sz="1400" dirty="0" err="1" smtClean="0"/>
              <a:t>magnete</a:t>
            </a:r>
            <a:r>
              <a:rPr lang="en-US" sz="1400" dirty="0" smtClean="0"/>
              <a:t> MgB2 a bulk di </a:t>
            </a:r>
            <a:r>
              <a:rPr lang="en-US" sz="1400" dirty="0" err="1" smtClean="0"/>
              <a:t>superconduttore</a:t>
            </a:r>
            <a:r>
              <a:rPr lang="en-US" sz="1400" dirty="0" smtClean="0"/>
              <a:t>                                                       100 % </a:t>
            </a:r>
          </a:p>
          <a:p>
            <a:endParaRPr lang="en-US" sz="1400" dirty="0" smtClean="0"/>
          </a:p>
          <a:p>
            <a:r>
              <a:rPr lang="en-US" sz="1400" dirty="0"/>
              <a:t>                 </a:t>
            </a:r>
            <a:r>
              <a:rPr lang="en-US" sz="1400" dirty="0" err="1"/>
              <a:t>caratterizzazione</a:t>
            </a:r>
            <a:r>
              <a:rPr lang="en-US" sz="1400" dirty="0"/>
              <a:t> </a:t>
            </a:r>
            <a:r>
              <a:rPr lang="en-US" sz="1400" dirty="0" err="1"/>
              <a:t>completata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30-6-18 POLTARGET: </a:t>
            </a:r>
            <a:r>
              <a:rPr lang="en-US" sz="1400" dirty="0" err="1" smtClean="0"/>
              <a:t>sottomissione</a:t>
            </a:r>
            <a:r>
              <a:rPr lang="en-US" sz="1400" dirty="0" smtClean="0"/>
              <a:t> </a:t>
            </a:r>
            <a:r>
              <a:rPr lang="en-US" sz="1400" dirty="0" err="1" smtClean="0"/>
              <a:t>articolo</a:t>
            </a:r>
            <a:r>
              <a:rPr lang="en-US" sz="1400" dirty="0" smtClean="0"/>
              <a:t> test MgB2                                                  100 %</a:t>
            </a:r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</a:t>
            </a:r>
            <a:r>
              <a:rPr lang="en-US" sz="1400" dirty="0" err="1" smtClean="0"/>
              <a:t>articolo</a:t>
            </a:r>
            <a:r>
              <a:rPr lang="en-US" sz="1400" dirty="0" smtClean="0"/>
              <a:t> </a:t>
            </a:r>
            <a:r>
              <a:rPr lang="en-US" sz="1400" dirty="0" err="1" smtClean="0"/>
              <a:t>pubblicato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6923" y="-76200"/>
            <a:ext cx="23040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Milestones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" y="3058211"/>
            <a:ext cx="8735786" cy="36637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44160</TotalTime>
  <Words>102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794</cp:revision>
  <dcterms:created xsi:type="dcterms:W3CDTF">2012-03-30T13:12:09Z</dcterms:created>
  <dcterms:modified xsi:type="dcterms:W3CDTF">2018-06-03T14:51:36Z</dcterms:modified>
</cp:coreProperties>
</file>