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10" Type="http://schemas.openxmlformats.org/officeDocument/2006/relationships/viewProps" Target="viewProps.xml"/><Relationship Id="rId5" Type="http://schemas.openxmlformats.org/officeDocument/2006/relationships/slide" Target="slides/slide4.xml"/><Relationship Id="rId7" Type="http://schemas.openxmlformats.org/officeDocument/2006/relationships/slide" Target="slides/slide6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9" Type="http://schemas.openxmlformats.org/officeDocument/2006/relationships/presProps" Target="presProps.xml"/><Relationship Id="rId3" Type="http://schemas.openxmlformats.org/officeDocument/2006/relationships/slide" Target="slides/slide2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9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9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1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8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4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9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4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4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45851-A475-6148-A2FB-72C6BFA0EF75}" type="datetimeFigureOut">
              <a:rPr lang="en-US" smtClean="0"/>
              <a:t>13/04/12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8EA54-020F-C04D-8909-2D8C4043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9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287" y="841270"/>
            <a:ext cx="830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laser beam pass through a 10x10x3 cm3 aerogel tile with 43 mm transmission length.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5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0575" y="7587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8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287" y="841270"/>
            <a:ext cx="785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monolithic </a:t>
            </a:r>
            <a:r>
              <a:rPr lang="en-US" dirty="0" err="1" smtClean="0"/>
              <a:t>SiPM</a:t>
            </a:r>
            <a:r>
              <a:rPr lang="en-US" dirty="0" smtClean="0"/>
              <a:t> array which minimizes the not-active area. It demonstrates the</a:t>
            </a:r>
          </a:p>
          <a:p>
            <a:r>
              <a:rPr lang="en-US" dirty="0"/>
              <a:t>f</a:t>
            </a:r>
            <a:r>
              <a:rPr lang="en-US" dirty="0" smtClean="0"/>
              <a:t>lexibility and compactness of such devices in fast progress.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0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88900"/>
            <a:ext cx="83185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74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41</Words>
  <Application>Microsoft Macintosh PowerPoint</Application>
  <PresentationFormat>On-screen Show (4:3)</PresentationFormat>
  <Paragraphs>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2</cp:revision>
  <dcterms:created xsi:type="dcterms:W3CDTF">2012-04-13T17:20:25Z</dcterms:created>
  <dcterms:modified xsi:type="dcterms:W3CDTF">2012-04-13T17:28:31Z</dcterms:modified>
</cp:coreProperties>
</file>